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2" r:id="rId6"/>
    <p:sldId id="267" r:id="rId7"/>
    <p:sldId id="263" r:id="rId8"/>
    <p:sldId id="265" r:id="rId9"/>
    <p:sldId id="270" r:id="rId10"/>
    <p:sldId id="272" r:id="rId11"/>
    <p:sldId id="273" r:id="rId12"/>
    <p:sldId id="258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99CCFF"/>
    <a:srgbClr val="9966FF"/>
    <a:srgbClr val="99FF33"/>
    <a:srgbClr val="99FF99"/>
    <a:srgbClr val="FF7C80"/>
    <a:srgbClr val="FF99FF"/>
    <a:srgbClr val="FFFF66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4060-7F6F-4563-A8A5-9C064A6DC8F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4B7E0B-2B07-44AA-988E-43ECAE82DBED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4060-7F6F-4563-A8A5-9C064A6DC8F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7E0B-2B07-44AA-988E-43ECAE82DBE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4060-7F6F-4563-A8A5-9C064A6DC8F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7E0B-2B07-44AA-988E-43ECAE82DBE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4060-7F6F-4563-A8A5-9C064A6DC8F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7E0B-2B07-44AA-988E-43ECAE82DBE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4060-7F6F-4563-A8A5-9C064A6DC8F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7E0B-2B07-44AA-988E-43ECAE82DBED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4060-7F6F-4563-A8A5-9C064A6DC8F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7E0B-2B07-44AA-988E-43ECAE82DBE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4060-7F6F-4563-A8A5-9C064A6DC8F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7E0B-2B07-44AA-988E-43ECAE82DBE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4060-7F6F-4563-A8A5-9C064A6DC8F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7E0B-2B07-44AA-988E-43ECAE82DBE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4060-7F6F-4563-A8A5-9C064A6DC8F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7E0B-2B07-44AA-988E-43ECAE82DBE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4060-7F6F-4563-A8A5-9C064A6DC8F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7E0B-2B07-44AA-988E-43ECAE82DBED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4060-7F6F-4563-A8A5-9C064A6DC8F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7E0B-2B07-44AA-988E-43ECAE82DBED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28E4060-7F6F-4563-A8A5-9C064A6DC8F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84B7E0B-2B07-44AA-988E-43ECAE82DBED}" type="slidenum">
              <a:rPr lang="sl-SI" smtClean="0"/>
              <a:t>‹#›</a:t>
            </a:fld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915816" y="2708920"/>
            <a:ext cx="59766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b="1" dirty="0" smtClean="0"/>
              <a:t>Knjižni </a:t>
            </a:r>
            <a:r>
              <a:rPr lang="sl-SI" sz="6600" b="1" dirty="0" smtClean="0"/>
              <a:t>kviz</a:t>
            </a:r>
            <a:endParaRPr lang="sl-SI" sz="6600" b="1" dirty="0" smtClean="0"/>
          </a:p>
          <a:p>
            <a:endParaRPr lang="sl-SI" sz="3200" b="1" dirty="0" smtClean="0"/>
          </a:p>
          <a:p>
            <a:r>
              <a:rPr lang="sl-SI" sz="3200" b="1" dirty="0" smtClean="0"/>
              <a:t>Knjižnica na daljavo OŠ </a:t>
            </a:r>
            <a:r>
              <a:rPr lang="sl-SI" sz="3200" b="1" dirty="0" smtClean="0"/>
              <a:t>Selnica ob Dravi</a:t>
            </a:r>
          </a:p>
          <a:p>
            <a:endParaRPr lang="sl-SI" sz="3200" b="1" dirty="0"/>
          </a:p>
          <a:p>
            <a:r>
              <a:rPr lang="sl-SI" sz="2000" dirty="0" smtClean="0"/>
              <a:t>Pripravili knjižničarki Maja in Urška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6984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" y="328915"/>
            <a:ext cx="8797290" cy="6200169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0206"/>
            <a:ext cx="5984353" cy="498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251520" y="532879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Kako je ime mačjima junakoma, ki ju je upodobila Jelka Reichman v knjigi Kajetana Koviča?</a:t>
            </a:r>
            <a:endParaRPr lang="sl-SI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" y="328915"/>
            <a:ext cx="8797290" cy="6200169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711" y="1"/>
            <a:ext cx="53640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71129" y="1916832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Kako je ime ženski, ki je v zgodbi fantu na ilustraciji rekla:</a:t>
            </a:r>
          </a:p>
          <a:p>
            <a:endParaRPr lang="sl-SI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l-SI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„Za vsako bolezen </a:t>
            </a:r>
            <a:r>
              <a:rPr lang="sl-SI" sz="2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rož`ca</a:t>
            </a:r>
            <a:r>
              <a:rPr lang="sl-SI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raste.“</a:t>
            </a:r>
            <a:endParaRPr lang="sl-SI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" y="328915"/>
            <a:ext cx="8797290" cy="620016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4" y="812160"/>
            <a:ext cx="6102351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95536" y="26064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Kateri</a:t>
            </a:r>
            <a:r>
              <a:rPr lang="sl-SI" sz="2800" b="1" dirty="0" smtClean="0">
                <a:solidFill>
                  <a:srgbClr val="C00000"/>
                </a:solidFill>
              </a:rPr>
              <a:t> priljubljeni junak </a:t>
            </a:r>
            <a:r>
              <a:rPr lang="sl-SI" sz="2800" b="1" dirty="0" smtClean="0">
                <a:solidFill>
                  <a:srgbClr val="C00000"/>
                </a:solidFill>
              </a:rPr>
              <a:t>je </a:t>
            </a:r>
            <a:r>
              <a:rPr lang="sl-SI" sz="2800" b="1" dirty="0" smtClean="0">
                <a:solidFill>
                  <a:srgbClr val="C00000"/>
                </a:solidFill>
              </a:rPr>
              <a:t>na fotografiji</a:t>
            </a:r>
            <a:r>
              <a:rPr lang="sl-SI" sz="2800" dirty="0" smtClean="0">
                <a:solidFill>
                  <a:srgbClr val="C00000"/>
                </a:solidFill>
              </a:rPr>
              <a:t>?</a:t>
            </a:r>
            <a:endParaRPr lang="sl-SI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14" y="116632"/>
            <a:ext cx="8797290" cy="6200169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13324"/>
            <a:ext cx="6419428" cy="531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23528" y="260648"/>
            <a:ext cx="8651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C00000"/>
                </a:solidFill>
              </a:rPr>
              <a:t>Kako je ime najboljšima prijateljema knjižne junakinje na fotografiji?</a:t>
            </a:r>
            <a:endParaRPr lang="sl-SI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797290" cy="6200169"/>
          </a:xfrm>
          <a:prstGeom prst="rect">
            <a:avLst/>
          </a:prstGeom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535" y="4291866"/>
            <a:ext cx="3042935" cy="202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5"/>
          <p:cNvSpPr>
            <a:spLocks noGrp="1"/>
          </p:cNvSpPr>
          <p:nvPr>
            <p:ph sz="half" idx="2"/>
          </p:nvPr>
        </p:nvSpPr>
        <p:spPr>
          <a:xfrm>
            <a:off x="738278" y="1430197"/>
            <a:ext cx="7739451" cy="2511569"/>
          </a:xfrm>
        </p:spPr>
        <p:txBody>
          <a:bodyPr/>
          <a:lstStyle/>
          <a:p>
            <a:pPr marL="114300" indent="0">
              <a:buNone/>
            </a:pPr>
            <a:endParaRPr lang="sl-SI" b="1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sl-SI" b="1" dirty="0" smtClean="0">
                <a:solidFill>
                  <a:schemeClr val="tx1"/>
                </a:solidFill>
              </a:rPr>
              <a:t>„V </a:t>
            </a:r>
            <a:r>
              <a:rPr lang="sl-SI" b="1" dirty="0" smtClean="0">
                <a:solidFill>
                  <a:schemeClr val="tx1"/>
                </a:solidFill>
              </a:rPr>
              <a:t>Mali vasi so vse hiše enake. Vse imajo rdečo streho in iz vseh dimnikov se kadi. Nekega jutra otroci opazijo, da nihče nima </a:t>
            </a:r>
            <a:r>
              <a:rPr lang="sl-SI" b="1" dirty="0" smtClean="0">
                <a:solidFill>
                  <a:schemeClr val="tx1"/>
                </a:solidFill>
              </a:rPr>
              <a:t>copat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 smtClean="0">
                <a:solidFill>
                  <a:schemeClr val="tx1"/>
                </a:solidFill>
              </a:rPr>
              <a:t>…</a:t>
            </a:r>
            <a:r>
              <a:rPr lang="sl-SI" b="1" dirty="0" smtClean="0">
                <a:solidFill>
                  <a:schemeClr val="tx1"/>
                </a:solidFill>
              </a:rPr>
              <a:t>“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619672" y="76470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katero zgodbo gre?</a:t>
            </a:r>
            <a:endParaRPr lang="sl-SI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9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" y="328915"/>
            <a:ext cx="8797290" cy="6200169"/>
          </a:xfrm>
          <a:prstGeom prst="rect">
            <a:avLst/>
          </a:prstGeom>
        </p:spPr>
      </p:pic>
      <p:sp>
        <p:nvSpPr>
          <p:cNvPr id="8" name="Ograda vsebine 7"/>
          <p:cNvSpPr>
            <a:spLocks noGrp="1"/>
          </p:cNvSpPr>
          <p:nvPr>
            <p:ph sz="half" idx="1"/>
          </p:nvPr>
        </p:nvSpPr>
        <p:spPr>
          <a:xfrm>
            <a:off x="426128" y="2996952"/>
            <a:ext cx="8106312" cy="2160240"/>
          </a:xfrm>
        </p:spPr>
        <p:txBody>
          <a:bodyPr/>
          <a:lstStyle/>
          <a:p>
            <a:pPr marL="114300" indent="0" algn="ctr">
              <a:buNone/>
            </a:pPr>
            <a:r>
              <a:rPr lang="sl-SI" b="1" dirty="0">
                <a:solidFill>
                  <a:schemeClr val="tx1"/>
                </a:solidFill>
              </a:rPr>
              <a:t>G</a:t>
            </a:r>
            <a:r>
              <a:rPr lang="sl-SI" b="1" dirty="0" smtClean="0">
                <a:solidFill>
                  <a:schemeClr val="tx1"/>
                </a:solidFill>
              </a:rPr>
              <a:t>ovori </a:t>
            </a:r>
            <a:r>
              <a:rPr lang="sl-SI" b="1" dirty="0">
                <a:solidFill>
                  <a:schemeClr val="tx1"/>
                </a:solidFill>
              </a:rPr>
              <a:t>o </a:t>
            </a:r>
            <a:r>
              <a:rPr lang="sl-SI" b="1" dirty="0" smtClean="0">
                <a:solidFill>
                  <a:schemeClr val="tx1"/>
                </a:solidFill>
              </a:rPr>
              <a:t>dečku</a:t>
            </a:r>
            <a:r>
              <a:rPr lang="sl-SI" b="1" dirty="0">
                <a:solidFill>
                  <a:schemeClr val="tx1"/>
                </a:solidFill>
              </a:rPr>
              <a:t>, ki je imel zelo rad živali in jim je </a:t>
            </a:r>
            <a:r>
              <a:rPr lang="sl-SI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vedno</a:t>
            </a:r>
            <a:r>
              <a:rPr lang="sl-SI" b="1" dirty="0">
                <a:solidFill>
                  <a:schemeClr val="tx1"/>
                </a:solidFill>
              </a:rPr>
              <a:t> pomagal. Zelo si je želel nove srajčice, saj je vedno </a:t>
            </a:r>
            <a:r>
              <a:rPr lang="sl-SI" b="1" dirty="0" smtClean="0">
                <a:solidFill>
                  <a:schemeClr val="tx1"/>
                </a:solidFill>
              </a:rPr>
              <a:t>nosil </a:t>
            </a:r>
            <a:r>
              <a:rPr lang="sl-SI" b="1" dirty="0">
                <a:solidFill>
                  <a:schemeClr val="tx1"/>
                </a:solidFill>
              </a:rPr>
              <a:t>ponošene srajce starejših bratov in </a:t>
            </a:r>
            <a:r>
              <a:rPr lang="sl-SI" b="1" dirty="0" smtClean="0">
                <a:solidFill>
                  <a:schemeClr val="tx1"/>
                </a:solidFill>
              </a:rPr>
              <a:t>sester.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450682" y="1124744"/>
            <a:ext cx="8106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Kakšen je naslov te zgodbe?</a:t>
            </a:r>
            <a:endParaRPr lang="sl-SI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42796"/>
            <a:ext cx="8797290" cy="6200169"/>
          </a:xfrm>
          <a:prstGeom prst="rect">
            <a:avLst/>
          </a:prstGeom>
        </p:spPr>
      </p:pic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11960" y="332656"/>
            <a:ext cx="4474840" cy="6336704"/>
          </a:xfrm>
        </p:spPr>
        <p:txBody>
          <a:bodyPr/>
          <a:lstStyle/>
          <a:p>
            <a:endParaRPr lang="sl-SI" dirty="0" smtClean="0"/>
          </a:p>
          <a:p>
            <a:r>
              <a:rPr lang="sl-SI" b="1" dirty="0" smtClean="0">
                <a:solidFill>
                  <a:schemeClr val="tx1"/>
                </a:solidFill>
              </a:rPr>
              <a:t>„Potlej pa želim, da me imaš rada in me vzameš za prijateljico. Naj smem jesti s tvojega zlatega krožnička, naj smem sedeti zraven tebe pri mizi, naj smem piti iz tvojega kozarca in naj spim v tvoji postelji. Če mi to obljubiš, ti prinesem zlato kroglico iz vode.“</a:t>
            </a:r>
            <a:endParaRPr lang="sl-SI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Frog King, Fairytale, Frog, Tale, Pri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132856"/>
            <a:ext cx="398670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467544" y="476672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 katere pravljice so te besede:</a:t>
            </a:r>
            <a:endParaRPr lang="sl-SI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0"/>
          <a:stretch/>
        </p:blipFill>
        <p:spPr bwMode="auto">
          <a:xfrm>
            <a:off x="5724128" y="191814"/>
            <a:ext cx="341987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39552" y="332656"/>
            <a:ext cx="482453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 sz="1100" b="1" dirty="0" smtClean="0"/>
          </a:p>
          <a:p>
            <a:pPr algn="ctr"/>
            <a:r>
              <a:rPr lang="sl-SI" sz="2800" b="1" dirty="0" smtClean="0"/>
              <a:t>ČESTITAVA, prišel/a si do konca knjižnega kviza. </a:t>
            </a:r>
          </a:p>
          <a:p>
            <a:pPr algn="ctr"/>
            <a:endParaRPr lang="sl-SI" sz="2800" dirty="0" smtClean="0"/>
          </a:p>
          <a:p>
            <a:pPr algn="ctr"/>
            <a:r>
              <a:rPr lang="sl-SI" sz="2800" dirty="0" smtClean="0"/>
              <a:t>Upava, da si pridno zapisal/a odgovore. </a:t>
            </a:r>
          </a:p>
          <a:p>
            <a:pPr algn="ctr"/>
            <a:endParaRPr lang="sl-SI" sz="2800" dirty="0" smtClean="0"/>
          </a:p>
          <a:p>
            <a:pPr algn="ctr"/>
            <a:r>
              <a:rPr lang="sl-SI" sz="2800" dirty="0" smtClean="0"/>
              <a:t>Pošlji nama jih na enega od e-naslovov:</a:t>
            </a:r>
          </a:p>
          <a:p>
            <a:pPr algn="ctr"/>
            <a:endParaRPr lang="sl-SI" sz="2800" dirty="0" smtClean="0"/>
          </a:p>
          <a:p>
            <a:pPr algn="ctr"/>
            <a:r>
              <a:rPr lang="sl-SI" sz="2800" b="1" dirty="0" smtClean="0"/>
              <a:t>urska.breznik@os-selnica.si</a:t>
            </a:r>
          </a:p>
          <a:p>
            <a:pPr algn="ctr"/>
            <a:r>
              <a:rPr lang="sl-SI" sz="2800" b="1" dirty="0" smtClean="0"/>
              <a:t>maja.vacun@os-selnica.si</a:t>
            </a:r>
          </a:p>
          <a:p>
            <a:pPr algn="ctr"/>
            <a:endParaRPr lang="sl-SI" sz="2800" b="1" dirty="0" smtClean="0"/>
          </a:p>
          <a:p>
            <a:pPr algn="ctr"/>
            <a:r>
              <a:rPr lang="sl-SI" sz="2800" dirty="0" smtClean="0"/>
              <a:t>Hvala za sodelovanje, ostani zdrav/a </a:t>
            </a:r>
            <a:r>
              <a:rPr lang="sl-SI" sz="2800" dirty="0" smtClean="0">
                <a:sym typeface="Wingdings" panose="05000000000000000000" pitchFamily="2" charset="2"/>
              </a:rPr>
              <a:t></a:t>
            </a:r>
            <a:endParaRPr lang="sl-SI" sz="2800" dirty="0" smtClean="0"/>
          </a:p>
          <a:p>
            <a:pPr algn="ctr"/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2435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karnar">
  <a:themeElements>
    <a:clrScheme name="Lekarnar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ekarnar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ekarnar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10A8730665F84F9990E6337B377EA6" ma:contentTypeVersion="13" ma:contentTypeDescription="Ustvari nov dokument." ma:contentTypeScope="" ma:versionID="c16035011bf1d2a55a9eedfa98e7912d">
  <xsd:schema xmlns:xsd="http://www.w3.org/2001/XMLSchema" xmlns:xs="http://www.w3.org/2001/XMLSchema" xmlns:p="http://schemas.microsoft.com/office/2006/metadata/properties" xmlns:ns3="5edf1d05-d392-4575-bd49-f2aca516cfa8" xmlns:ns4="593481eb-4afb-4b05-bcf6-a959ab9098bc" targetNamespace="http://schemas.microsoft.com/office/2006/metadata/properties" ma:root="true" ma:fieldsID="f34860bf0af99e182c42b6f7873e7004" ns3:_="" ns4:_="">
    <xsd:import namespace="5edf1d05-d392-4575-bd49-f2aca516cfa8"/>
    <xsd:import namespace="593481eb-4afb-4b05-bcf6-a959ab9098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f1d05-d392-4575-bd49-f2aca516c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481eb-4afb-4b05-bcf6-a959ab9098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A30323-877D-4802-9F13-A0227A36E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df1d05-d392-4575-bd49-f2aca516cfa8"/>
    <ds:schemaRef ds:uri="593481eb-4afb-4b05-bcf6-a959ab9098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635271-8C5D-44D2-A029-1D5456DDCA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556522-C74B-44C0-B8E9-F2523739EC9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edf1d05-d392-4575-bd49-f2aca516cfa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93481eb-4afb-4b05-bcf6-a959ab9098b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1091</TotalTime>
  <Words>241</Words>
  <Application>Microsoft Office PowerPoint</Application>
  <PresentationFormat>Diaprojekcija na zaslonu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Calibri</vt:lpstr>
      <vt:lpstr>Century Gothic</vt:lpstr>
      <vt:lpstr>Wingdings</vt:lpstr>
      <vt:lpstr>Lekarnar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HP</dc:creator>
  <cp:lastModifiedBy>Maja Vačun</cp:lastModifiedBy>
  <cp:revision>34</cp:revision>
  <dcterms:created xsi:type="dcterms:W3CDTF">2019-10-21T17:33:35Z</dcterms:created>
  <dcterms:modified xsi:type="dcterms:W3CDTF">2020-04-05T20:49:39Z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0x010100A810A8730665F84F9990E6337B377EA6</vt:lpwstr>
  </property>
</Properties>
</file>