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2120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862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370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079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048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8274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1661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046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327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84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605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FF403-4871-4791-8400-BFDA43F61FC6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182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10937" y="849086"/>
            <a:ext cx="9144000" cy="1106397"/>
          </a:xfrm>
        </p:spPr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ŠTEVILA DO 1000</a:t>
            </a:r>
            <a:endParaRPr lang="sl-SI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5395" y="1655037"/>
            <a:ext cx="5133703" cy="513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88" y="2433027"/>
            <a:ext cx="8790470" cy="2771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4811487" y="4894013"/>
            <a:ext cx="5843450" cy="788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dirty="0" smtClean="0">
                <a:latin typeface="Comic Sans MS" panose="030F0702030302020204" pitchFamily="66" charset="0"/>
              </a:rPr>
              <a:t>UČBENIK, STRAN 104</a:t>
            </a:r>
            <a:endParaRPr lang="sl-SI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76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98" y="770709"/>
            <a:ext cx="10850971" cy="2849885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587828" y="438697"/>
            <a:ext cx="4754881" cy="35139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/>
          <p:cNvSpPr/>
          <p:nvPr/>
        </p:nvSpPr>
        <p:spPr>
          <a:xfrm>
            <a:off x="5663586" y="1568633"/>
            <a:ext cx="836699" cy="12540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170" name="Picture 2" descr="Red Cross Clipart | i2Clipart - Royalty Free Public Domain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06393" y="1402056"/>
            <a:ext cx="732023" cy="6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aobljeni pravokotnik 7"/>
          <p:cNvSpPr/>
          <p:nvPr/>
        </p:nvSpPr>
        <p:spPr>
          <a:xfrm>
            <a:off x="8538167" y="1136468"/>
            <a:ext cx="3200402" cy="14499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" name="Picture 2" descr="Bitmoji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345" y="3814354"/>
            <a:ext cx="2860766" cy="286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aobljen pravokotni oblaček 9"/>
          <p:cNvSpPr/>
          <p:nvPr/>
        </p:nvSpPr>
        <p:spPr>
          <a:xfrm>
            <a:off x="5076084" y="4983127"/>
            <a:ext cx="2625635" cy="791600"/>
          </a:xfrm>
          <a:prstGeom prst="wedgeRoundRectCallout">
            <a:avLst>
              <a:gd name="adj1" fmla="val 94329"/>
              <a:gd name="adj2" fmla="val 48608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4718068" y="5123849"/>
            <a:ext cx="31896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Koliko je jajc?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96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42" y="795814"/>
            <a:ext cx="10058400" cy="2731029"/>
          </a:xfrm>
          <a:prstGeom prst="rect">
            <a:avLst/>
          </a:prstGeom>
        </p:spPr>
      </p:pic>
      <p:sp>
        <p:nvSpPr>
          <p:cNvPr id="6" name="Elipsa 5"/>
          <p:cNvSpPr/>
          <p:nvPr/>
        </p:nvSpPr>
        <p:spPr>
          <a:xfrm>
            <a:off x="679269" y="438697"/>
            <a:ext cx="2508068" cy="35139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 rot="1964344">
            <a:off x="2988754" y="476439"/>
            <a:ext cx="2160339" cy="29854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4263514" y="2344660"/>
            <a:ext cx="1301263" cy="12540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Zaobljeni pravokotnik 8"/>
          <p:cNvSpPr/>
          <p:nvPr/>
        </p:nvSpPr>
        <p:spPr>
          <a:xfrm>
            <a:off x="7022874" y="1244159"/>
            <a:ext cx="3894067" cy="14499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345" y="3814354"/>
            <a:ext cx="2860766" cy="286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aobljen pravokotni oblaček 10"/>
          <p:cNvSpPr/>
          <p:nvPr/>
        </p:nvSpPr>
        <p:spPr>
          <a:xfrm>
            <a:off x="5076084" y="4983127"/>
            <a:ext cx="2625635" cy="791600"/>
          </a:xfrm>
          <a:prstGeom prst="wedgeRoundRectCallout">
            <a:avLst>
              <a:gd name="adj1" fmla="val 94329"/>
              <a:gd name="adj2" fmla="val 48608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4718068" y="5123849"/>
            <a:ext cx="31896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Koliko je jajc?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9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00" y="352697"/>
            <a:ext cx="6248683" cy="4130683"/>
          </a:xfrm>
          <a:prstGeom prst="rect">
            <a:avLst/>
          </a:prstGeom>
        </p:spPr>
      </p:pic>
      <p:pic>
        <p:nvPicPr>
          <p:cNvPr id="8194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844" y="306705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6961575" y="872138"/>
            <a:ext cx="11256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sl-SI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sl-SI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8191255" y="872138"/>
            <a:ext cx="11689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l-SI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sl-SI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9360165" y="872137"/>
            <a:ext cx="11256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sl-SI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sl-SI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7724572" y="2313535"/>
            <a:ext cx="21022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626</a:t>
            </a:r>
            <a:endParaRPr lang="sl-SI" sz="8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aobljeni pravokotnik 8"/>
          <p:cNvSpPr/>
          <p:nvPr/>
        </p:nvSpPr>
        <p:spPr>
          <a:xfrm>
            <a:off x="1776549" y="4794069"/>
            <a:ext cx="4140925" cy="8621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2116707" y="4963533"/>
            <a:ext cx="31896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Koliko je frnikol?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9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674" y="352697"/>
            <a:ext cx="6241603" cy="3892731"/>
          </a:xfrm>
          <a:prstGeom prst="rect">
            <a:avLst/>
          </a:prstGeom>
        </p:spPr>
      </p:pic>
      <p:pic>
        <p:nvPicPr>
          <p:cNvPr id="10242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53" y="3067049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otnik 6"/>
          <p:cNvSpPr/>
          <p:nvPr/>
        </p:nvSpPr>
        <p:spPr>
          <a:xfrm>
            <a:off x="691153" y="623943"/>
            <a:ext cx="11256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sl-SI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sl-SI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1814862" y="623943"/>
            <a:ext cx="11689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sl-SI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sl-SI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2940491" y="623943"/>
            <a:ext cx="11256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l-SI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sl-SI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1348179" y="2299062"/>
            <a:ext cx="21022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972</a:t>
            </a:r>
            <a:endParaRPr lang="sl-SI" sz="8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aobljeni pravokotnik 10"/>
          <p:cNvSpPr/>
          <p:nvPr/>
        </p:nvSpPr>
        <p:spPr>
          <a:xfrm>
            <a:off x="6505304" y="4531450"/>
            <a:ext cx="4140925" cy="8621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6845641" y="4700914"/>
            <a:ext cx="31896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Koliko je frnikol?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24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7" y="617310"/>
            <a:ext cx="6808786" cy="5249631"/>
          </a:xfrm>
        </p:spPr>
      </p:pic>
      <p:sp>
        <p:nvSpPr>
          <p:cNvPr id="7" name="Zaobljeni pravokotnik 6"/>
          <p:cNvSpPr/>
          <p:nvPr/>
        </p:nvSpPr>
        <p:spPr>
          <a:xfrm>
            <a:off x="1005840" y="927463"/>
            <a:ext cx="1463040" cy="901337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Zaobljeni pravokotnik 7"/>
          <p:cNvSpPr/>
          <p:nvPr/>
        </p:nvSpPr>
        <p:spPr>
          <a:xfrm>
            <a:off x="1005840" y="2138952"/>
            <a:ext cx="1463040" cy="930819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Zaobljeni pravokotnik 8"/>
          <p:cNvSpPr/>
          <p:nvPr/>
        </p:nvSpPr>
        <p:spPr>
          <a:xfrm>
            <a:off x="1005840" y="3402693"/>
            <a:ext cx="1463040" cy="845272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Zaobljeni pravokotnik 9"/>
          <p:cNvSpPr/>
          <p:nvPr/>
        </p:nvSpPr>
        <p:spPr>
          <a:xfrm>
            <a:off x="1005840" y="4634817"/>
            <a:ext cx="1463040" cy="845272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266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626" y="2075991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avokotnik 10"/>
          <p:cNvSpPr/>
          <p:nvPr/>
        </p:nvSpPr>
        <p:spPr>
          <a:xfrm>
            <a:off x="7654834" y="1502229"/>
            <a:ext cx="1841863" cy="4364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Zaobljen pravokotni oblaček 12"/>
          <p:cNvSpPr/>
          <p:nvPr/>
        </p:nvSpPr>
        <p:spPr>
          <a:xfrm>
            <a:off x="7654834" y="1102376"/>
            <a:ext cx="3526972" cy="973615"/>
          </a:xfrm>
          <a:prstGeom prst="wedgeRoundRectCallout">
            <a:avLst>
              <a:gd name="adj1" fmla="val 20625"/>
              <a:gd name="adj2" fmla="val 130483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k 13"/>
          <p:cNvSpPr/>
          <p:nvPr/>
        </p:nvSpPr>
        <p:spPr>
          <a:xfrm>
            <a:off x="7770069" y="1327573"/>
            <a:ext cx="31896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Preberimo števila.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aobljeni pravokotnik 11"/>
          <p:cNvSpPr/>
          <p:nvPr/>
        </p:nvSpPr>
        <p:spPr>
          <a:xfrm>
            <a:off x="2808512" y="1102376"/>
            <a:ext cx="3775167" cy="63354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77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1" y="688733"/>
            <a:ext cx="6371722" cy="4940786"/>
          </a:xfrm>
          <a:prstGeom prst="rect">
            <a:avLst/>
          </a:prstGeom>
        </p:spPr>
      </p:pic>
      <p:sp>
        <p:nvSpPr>
          <p:cNvPr id="5" name="Zaobljeni pravokotnik 4"/>
          <p:cNvSpPr/>
          <p:nvPr/>
        </p:nvSpPr>
        <p:spPr>
          <a:xfrm>
            <a:off x="1005840" y="901338"/>
            <a:ext cx="1463040" cy="901337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Zaobljeni pravokotnik 5"/>
          <p:cNvSpPr/>
          <p:nvPr/>
        </p:nvSpPr>
        <p:spPr>
          <a:xfrm>
            <a:off x="1005840" y="2015280"/>
            <a:ext cx="1463040" cy="901337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Zaobljeni pravokotnik 6"/>
          <p:cNvSpPr/>
          <p:nvPr/>
        </p:nvSpPr>
        <p:spPr>
          <a:xfrm>
            <a:off x="1005840" y="3273852"/>
            <a:ext cx="1463040" cy="901337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Zaobljeni pravokotnik 7"/>
          <p:cNvSpPr/>
          <p:nvPr/>
        </p:nvSpPr>
        <p:spPr>
          <a:xfrm>
            <a:off x="1005840" y="4327589"/>
            <a:ext cx="1463040" cy="901337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626" y="2075991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avokotnik 9"/>
          <p:cNvSpPr/>
          <p:nvPr/>
        </p:nvSpPr>
        <p:spPr>
          <a:xfrm>
            <a:off x="7654834" y="1502229"/>
            <a:ext cx="1841863" cy="4364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Zaobljen pravokotni oblaček 10"/>
          <p:cNvSpPr/>
          <p:nvPr/>
        </p:nvSpPr>
        <p:spPr>
          <a:xfrm>
            <a:off x="7654834" y="546616"/>
            <a:ext cx="3526972" cy="1387258"/>
          </a:xfrm>
          <a:prstGeom prst="wedgeRoundRectCallout">
            <a:avLst>
              <a:gd name="adj1" fmla="val 20625"/>
              <a:gd name="adj2" fmla="val 130483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7814626" y="763191"/>
            <a:ext cx="318966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Poskusi prebrati </a:t>
            </a:r>
          </a:p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še sam.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12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10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705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a 9"/>
          <p:cNvSpPr/>
          <p:nvPr/>
        </p:nvSpPr>
        <p:spPr>
          <a:xfrm rot="20673157">
            <a:off x="1491753" y="4622128"/>
            <a:ext cx="3069772" cy="212917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Oblak 10"/>
          <p:cNvSpPr/>
          <p:nvPr/>
        </p:nvSpPr>
        <p:spPr>
          <a:xfrm>
            <a:off x="3790950" y="666206"/>
            <a:ext cx="5248547" cy="4911634"/>
          </a:xfrm>
          <a:prstGeom prst="cloudCallout">
            <a:avLst>
              <a:gd name="adj1" fmla="val -85854"/>
              <a:gd name="adj2" fmla="val 1899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 12"/>
          <p:cNvSpPr/>
          <p:nvPr/>
        </p:nvSpPr>
        <p:spPr>
          <a:xfrm>
            <a:off x="4532717" y="1116131"/>
            <a:ext cx="3867338" cy="39018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Izberi si nekaj števil do 1000.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Zapiši jih v zvezek za matematiko s številko in besedo.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Preberi jih svojim staršem.</a:t>
            </a:r>
            <a:endParaRPr lang="sl-SI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ravokotnik 13"/>
          <p:cNvSpPr/>
          <p:nvPr/>
        </p:nvSpPr>
        <p:spPr>
          <a:xfrm rot="20656013">
            <a:off x="921004" y="2860413"/>
            <a:ext cx="31896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Naloga: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45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918" y="306705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a 5"/>
          <p:cNvSpPr/>
          <p:nvPr/>
        </p:nvSpPr>
        <p:spPr>
          <a:xfrm rot="20190267">
            <a:off x="2549845" y="3437412"/>
            <a:ext cx="3069772" cy="212917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Zaobljen pravokotni oblaček 6"/>
          <p:cNvSpPr/>
          <p:nvPr/>
        </p:nvSpPr>
        <p:spPr>
          <a:xfrm>
            <a:off x="8307977" y="4820194"/>
            <a:ext cx="2677886" cy="835960"/>
          </a:xfrm>
          <a:prstGeom prst="wedgeRoundRectCallout">
            <a:avLst>
              <a:gd name="adj1" fmla="val -88255"/>
              <a:gd name="adj2" fmla="val 38223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8036695" y="4962525"/>
            <a:ext cx="31896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Kako ti je šlo?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4" name="Picture 6" descr="Ask Roz Customer Satisfaction | Ask Ro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66" y="1234589"/>
            <a:ext cx="6833054" cy="289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69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419" y="2795451"/>
            <a:ext cx="3679581" cy="367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otnik 6"/>
          <p:cNvSpPr/>
          <p:nvPr/>
        </p:nvSpPr>
        <p:spPr>
          <a:xfrm>
            <a:off x="9300754" y="2436222"/>
            <a:ext cx="2429691" cy="16589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 rot="1636437">
            <a:off x="9975669" y="2645975"/>
            <a:ext cx="2429691" cy="16589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0" y="522657"/>
            <a:ext cx="9250066" cy="3801005"/>
          </a:xfrm>
          <a:prstGeom prst="rect">
            <a:avLst/>
          </a:prstGeom>
        </p:spPr>
      </p:pic>
      <p:sp>
        <p:nvSpPr>
          <p:cNvPr id="9" name="Zaobljen pravokotni oblaček 8"/>
          <p:cNvSpPr/>
          <p:nvPr/>
        </p:nvSpPr>
        <p:spPr>
          <a:xfrm>
            <a:off x="9588360" y="1854925"/>
            <a:ext cx="2418767" cy="973615"/>
          </a:xfrm>
          <a:prstGeom prst="wedgeRoundRectCallout">
            <a:avLst>
              <a:gd name="adj1" fmla="val 816"/>
              <a:gd name="adj2" fmla="val 147925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/>
        </p:nvSpPr>
        <p:spPr>
          <a:xfrm>
            <a:off x="9523755" y="2030710"/>
            <a:ext cx="24833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Spomnimo se.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Raven povezovalnik 12"/>
          <p:cNvCxnSpPr/>
          <p:nvPr/>
        </p:nvCxnSpPr>
        <p:spPr>
          <a:xfrm flipV="1">
            <a:off x="4343005" y="3631474"/>
            <a:ext cx="3892732" cy="130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73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93" y="800799"/>
            <a:ext cx="10058400" cy="3346912"/>
          </a:xfrm>
          <a:prstGeom prst="rect">
            <a:avLst/>
          </a:prstGeom>
        </p:spPr>
      </p:pic>
      <p:cxnSp>
        <p:nvCxnSpPr>
          <p:cNvPr id="5" name="Raven povezovalnik 4"/>
          <p:cNvCxnSpPr/>
          <p:nvPr/>
        </p:nvCxnSpPr>
        <p:spPr>
          <a:xfrm flipV="1">
            <a:off x="5048400" y="3657600"/>
            <a:ext cx="4461360" cy="130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27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750" y="574605"/>
            <a:ext cx="7327748" cy="5381836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8516983" y="679267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8524665" y="2222631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8524665" y="2773449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lipsa 8"/>
          <p:cNvSpPr/>
          <p:nvPr/>
        </p:nvSpPr>
        <p:spPr>
          <a:xfrm>
            <a:off x="8524665" y="3289434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lipsa 9"/>
          <p:cNvSpPr/>
          <p:nvPr/>
        </p:nvSpPr>
        <p:spPr>
          <a:xfrm>
            <a:off x="8516469" y="3833720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lipsa 10"/>
          <p:cNvSpPr/>
          <p:nvPr/>
        </p:nvSpPr>
        <p:spPr>
          <a:xfrm>
            <a:off x="8524665" y="4356237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lipsa 11"/>
          <p:cNvSpPr/>
          <p:nvPr/>
        </p:nvSpPr>
        <p:spPr>
          <a:xfrm>
            <a:off x="8516983" y="4889638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lipsa 12"/>
          <p:cNvSpPr/>
          <p:nvPr/>
        </p:nvSpPr>
        <p:spPr>
          <a:xfrm>
            <a:off x="8525178" y="5346840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lipsa 13"/>
          <p:cNvSpPr/>
          <p:nvPr/>
        </p:nvSpPr>
        <p:spPr>
          <a:xfrm>
            <a:off x="8524664" y="1171067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Elipsa 14"/>
          <p:cNvSpPr/>
          <p:nvPr/>
        </p:nvSpPr>
        <p:spPr>
          <a:xfrm>
            <a:off x="8524664" y="1715353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6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391" y="4036423"/>
            <a:ext cx="2438609" cy="243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ravokotnik 16"/>
          <p:cNvSpPr/>
          <p:nvPr/>
        </p:nvSpPr>
        <p:spPr>
          <a:xfrm rot="20966573">
            <a:off x="9687441" y="3270925"/>
            <a:ext cx="2251166" cy="15827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Pravokotnik 17"/>
          <p:cNvSpPr/>
          <p:nvPr/>
        </p:nvSpPr>
        <p:spPr>
          <a:xfrm>
            <a:off x="11509394" y="3528409"/>
            <a:ext cx="682606" cy="14763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Zaobljen pravokotni oblaček 18"/>
          <p:cNvSpPr/>
          <p:nvPr/>
        </p:nvSpPr>
        <p:spPr>
          <a:xfrm>
            <a:off x="9753391" y="3078096"/>
            <a:ext cx="2311159" cy="711964"/>
          </a:xfrm>
          <a:prstGeom prst="wedgeRoundRectCallout">
            <a:avLst>
              <a:gd name="adj1" fmla="val -9847"/>
              <a:gd name="adj2" fmla="val 176433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Pravokotnik 19"/>
          <p:cNvSpPr/>
          <p:nvPr/>
        </p:nvSpPr>
        <p:spPr>
          <a:xfrm>
            <a:off x="9905933" y="3160315"/>
            <a:ext cx="19447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Preberimo.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3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733" y="558962"/>
            <a:ext cx="7821116" cy="4172532"/>
          </a:xfrm>
          <a:prstGeom prst="rect">
            <a:avLst/>
          </a:prstGeom>
        </p:spPr>
      </p:pic>
      <p:pic>
        <p:nvPicPr>
          <p:cNvPr id="5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1" y="2004466"/>
            <a:ext cx="4853534" cy="485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aven povezovalnik 5"/>
          <p:cNvCxnSpPr/>
          <p:nvPr/>
        </p:nvCxnSpPr>
        <p:spPr>
          <a:xfrm flipV="1">
            <a:off x="7445829" y="4418171"/>
            <a:ext cx="3239588" cy="130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aobljeni pravokotnik 2"/>
          <p:cNvSpPr/>
          <p:nvPr/>
        </p:nvSpPr>
        <p:spPr>
          <a:xfrm>
            <a:off x="9235440" y="4431233"/>
            <a:ext cx="640080" cy="300261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401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32" y="574766"/>
            <a:ext cx="8542812" cy="4657737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3344092" y="574766"/>
            <a:ext cx="470263" cy="18549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Desna puščica 5"/>
          <p:cNvSpPr/>
          <p:nvPr/>
        </p:nvSpPr>
        <p:spPr>
          <a:xfrm>
            <a:off x="3814355" y="1698171"/>
            <a:ext cx="1136468" cy="2090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4898572" y="1574073"/>
            <a:ext cx="522514" cy="8556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7781583" y="574765"/>
            <a:ext cx="470263" cy="18549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Desna puščica 8"/>
          <p:cNvSpPr/>
          <p:nvPr/>
        </p:nvSpPr>
        <p:spPr>
          <a:xfrm>
            <a:off x="8238784" y="1727562"/>
            <a:ext cx="1136468" cy="2090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lipsa 9"/>
          <p:cNvSpPr/>
          <p:nvPr/>
        </p:nvSpPr>
        <p:spPr>
          <a:xfrm>
            <a:off x="9210027" y="1508760"/>
            <a:ext cx="522514" cy="8556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lipsa 10"/>
          <p:cNvSpPr/>
          <p:nvPr/>
        </p:nvSpPr>
        <p:spPr>
          <a:xfrm>
            <a:off x="5103699" y="2903634"/>
            <a:ext cx="470263" cy="18549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lipsa 11"/>
          <p:cNvSpPr/>
          <p:nvPr/>
        </p:nvSpPr>
        <p:spPr>
          <a:xfrm>
            <a:off x="6487887" y="3902941"/>
            <a:ext cx="522514" cy="8556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Desna puščica 12"/>
          <p:cNvSpPr/>
          <p:nvPr/>
        </p:nvSpPr>
        <p:spPr>
          <a:xfrm>
            <a:off x="5462691" y="4111946"/>
            <a:ext cx="1136468" cy="2090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2294" name="Picture 6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6562">
            <a:off x="8998894" y="4551724"/>
            <a:ext cx="2186701" cy="219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aobljen pravokotni oblaček 15"/>
          <p:cNvSpPr/>
          <p:nvPr/>
        </p:nvSpPr>
        <p:spPr>
          <a:xfrm>
            <a:off x="1101328" y="5757865"/>
            <a:ext cx="8004196" cy="562822"/>
          </a:xfrm>
          <a:prstGeom prst="wedgeRoundRectCallout">
            <a:avLst>
              <a:gd name="adj1" fmla="val 58636"/>
              <a:gd name="adj2" fmla="val 3054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ravokotnik 16"/>
          <p:cNvSpPr/>
          <p:nvPr/>
        </p:nvSpPr>
        <p:spPr>
          <a:xfrm>
            <a:off x="1101328" y="5797467"/>
            <a:ext cx="80003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Poglejmo pozicijska računala in zapise pod njimi.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aobljeni pravokotnik 14"/>
          <p:cNvSpPr/>
          <p:nvPr/>
        </p:nvSpPr>
        <p:spPr>
          <a:xfrm>
            <a:off x="5929074" y="4827231"/>
            <a:ext cx="941990" cy="405272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108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20" y="786764"/>
            <a:ext cx="10269383" cy="1648055"/>
          </a:xfrm>
        </p:spPr>
      </p:pic>
      <p:sp>
        <p:nvSpPr>
          <p:cNvPr id="5" name="Desna puščica 4"/>
          <p:cNvSpPr/>
          <p:nvPr/>
        </p:nvSpPr>
        <p:spPr>
          <a:xfrm>
            <a:off x="1602377" y="3069772"/>
            <a:ext cx="8908868" cy="50945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Desna puščica 5"/>
          <p:cNvSpPr/>
          <p:nvPr/>
        </p:nvSpPr>
        <p:spPr>
          <a:xfrm rot="10800000">
            <a:off x="1602377" y="5495110"/>
            <a:ext cx="8908868" cy="50945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/>
          <p:cNvSpPr/>
          <p:nvPr/>
        </p:nvSpPr>
        <p:spPr>
          <a:xfrm>
            <a:off x="4601699" y="2607932"/>
            <a:ext cx="25042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Štejmo naprej.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4672231" y="4971890"/>
            <a:ext cx="23631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Štejmo nazaj.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3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089" y="470262"/>
            <a:ext cx="9022713" cy="4794356"/>
          </a:xfrm>
          <a:prstGeom prst="rect">
            <a:avLst/>
          </a:prstGeom>
        </p:spPr>
      </p:pic>
      <p:sp>
        <p:nvSpPr>
          <p:cNvPr id="7" name="Zaobljeni pravokotnik 6"/>
          <p:cNvSpPr/>
          <p:nvPr/>
        </p:nvSpPr>
        <p:spPr>
          <a:xfrm>
            <a:off x="3278777" y="3461657"/>
            <a:ext cx="2625634" cy="139772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Elipsa 4"/>
          <p:cNvSpPr/>
          <p:nvPr/>
        </p:nvSpPr>
        <p:spPr>
          <a:xfrm>
            <a:off x="2664823" y="1678576"/>
            <a:ext cx="927463" cy="8556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/>
          <p:cNvSpPr/>
          <p:nvPr/>
        </p:nvSpPr>
        <p:spPr>
          <a:xfrm>
            <a:off x="3966755" y="1678576"/>
            <a:ext cx="927463" cy="8556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7036526" y="1250767"/>
            <a:ext cx="927463" cy="8556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lipsa 8"/>
          <p:cNvSpPr/>
          <p:nvPr/>
        </p:nvSpPr>
        <p:spPr>
          <a:xfrm>
            <a:off x="8659991" y="1678576"/>
            <a:ext cx="927463" cy="8556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Zaobljeni pravokotnik 9"/>
          <p:cNvSpPr/>
          <p:nvPr/>
        </p:nvSpPr>
        <p:spPr>
          <a:xfrm>
            <a:off x="7902168" y="3461657"/>
            <a:ext cx="2625634" cy="139772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Zaobljeni pravokotnik 10"/>
          <p:cNvSpPr/>
          <p:nvPr/>
        </p:nvSpPr>
        <p:spPr>
          <a:xfrm>
            <a:off x="3128554" y="5550799"/>
            <a:ext cx="6067697" cy="8621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3417630" y="5720263"/>
            <a:ext cx="57060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Koliko denarja je v denarnici?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43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15" y="666207"/>
            <a:ext cx="10979496" cy="2958068"/>
          </a:xfrm>
          <a:prstGeom prst="rect">
            <a:avLst/>
          </a:prstGeom>
        </p:spPr>
      </p:pic>
      <p:pic>
        <p:nvPicPr>
          <p:cNvPr id="2050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345" y="3814354"/>
            <a:ext cx="2860766" cy="286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a 5"/>
          <p:cNvSpPr/>
          <p:nvPr/>
        </p:nvSpPr>
        <p:spPr>
          <a:xfrm>
            <a:off x="574765" y="300446"/>
            <a:ext cx="4754881" cy="35139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5329646" y="300446"/>
            <a:ext cx="1554480" cy="36445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Zaobljeni pravokotnik 7"/>
          <p:cNvSpPr/>
          <p:nvPr/>
        </p:nvSpPr>
        <p:spPr>
          <a:xfrm>
            <a:off x="8438605" y="1110342"/>
            <a:ext cx="3200402" cy="14499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Zaobljen pravokotni oblaček 8"/>
          <p:cNvSpPr/>
          <p:nvPr/>
        </p:nvSpPr>
        <p:spPr>
          <a:xfrm>
            <a:off x="5076084" y="4983127"/>
            <a:ext cx="2625635" cy="791600"/>
          </a:xfrm>
          <a:prstGeom prst="wedgeRoundRectCallout">
            <a:avLst>
              <a:gd name="adj1" fmla="val 94329"/>
              <a:gd name="adj2" fmla="val 48608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/>
        </p:nvSpPr>
        <p:spPr>
          <a:xfrm>
            <a:off x="4718068" y="5123849"/>
            <a:ext cx="31896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Koliko je jajc?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86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98</Words>
  <Application>Microsoft Office PowerPoint</Application>
  <PresentationFormat>Širokozaslonsko</PresentationFormat>
  <Paragraphs>29</Paragraphs>
  <Slides>17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Officeova tema</vt:lpstr>
      <vt:lpstr>ŠTEVILA DO 1000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ŠTEVILA DO 1000</dc:title>
  <dc:creator>Mateja</dc:creator>
  <cp:lastModifiedBy>Jerneja Lisjak</cp:lastModifiedBy>
  <cp:revision>24</cp:revision>
  <dcterms:created xsi:type="dcterms:W3CDTF">2020-03-28T19:18:29Z</dcterms:created>
  <dcterms:modified xsi:type="dcterms:W3CDTF">2020-04-02T19:24:26Z</dcterms:modified>
</cp:coreProperties>
</file>