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0" r:id="rId18"/>
    <p:sldId id="266" r:id="rId1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37" autoAdjust="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rgbClr val="FF0000"/>
              </a:solidFill>
            </a:rPr>
            <a:t>1 NAPAKA</a:t>
          </a:r>
        </a:p>
        <a:p>
          <a:pPr rtl="0"/>
          <a:endParaRPr lang="sl" sz="1800" dirty="0" smtClean="0"/>
        </a:p>
        <a:p>
          <a:pPr rtl="0"/>
          <a:r>
            <a:rPr lang="sl" sz="1600" dirty="0" smtClean="0"/>
            <a:t>  NA ZAČETEK MIZE POLOŽI MANJŠI LIST PAPIRJA IN GA S PIHANJEM PREMAKNI NA KONEC MIZE.</a:t>
          </a:r>
          <a:r>
            <a:rPr lang="en-US" sz="2000" dirty="0"/>
            <a:t/>
          </a:r>
          <a:br>
            <a:rPr lang="en-US" sz="2000" dirty="0"/>
          </a:br>
          <a:endParaRPr lang="en-US" sz="2000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chemeClr val="accent4">
                  <a:lumMod val="75000"/>
                </a:schemeClr>
              </a:solidFill>
            </a:rPr>
            <a:t>2 NAPAKI</a:t>
          </a:r>
        </a:p>
        <a:p>
          <a:pPr rtl="0"/>
          <a:endParaRPr lang="sl" sz="1800" dirty="0" smtClean="0"/>
        </a:p>
        <a:p>
          <a:pPr rtl="0"/>
          <a:r>
            <a:rPr lang="sl" sz="1600" dirty="0" smtClean="0"/>
            <a:t>PREVERI VLAGO V ZEMLJI SOBNIH RASTLIN IN JIH PO POTREBI ZALIJ. </a:t>
          </a:r>
          <a:endParaRPr lang="sl" sz="1600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en-US" sz="2000" dirty="0"/>
            <a:t/>
          </a:r>
          <a:br>
            <a:rPr lang="en-US" sz="2000" dirty="0"/>
          </a:br>
          <a:r>
            <a:rPr lang="sl-SI" sz="1800" dirty="0" smtClean="0"/>
            <a:t>3 NAPAKE</a:t>
          </a:r>
        </a:p>
        <a:p>
          <a:pPr rtl="0"/>
          <a:endParaRPr lang="sl-SI" sz="1800" dirty="0" smtClean="0"/>
        </a:p>
        <a:p>
          <a:pPr rtl="0"/>
          <a:r>
            <a:rPr lang="sl-SI" sz="1600" dirty="0" smtClean="0"/>
            <a:t>OPIŠI POLJUBNO IZBRANO RASTLINO, NE DA BI UPORABIL NJENO IME. NEKDO OD DRUŽINSKIH ČLANOV PA MORA UGOTOVITI, KATERO RASTLINO IMAŠ V MISLIH.</a:t>
          </a: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rgbClr val="FFC000"/>
              </a:solidFill>
            </a:rPr>
            <a:t>4 NAPAKE</a:t>
          </a:r>
        </a:p>
        <a:p>
          <a:pPr rtl="0"/>
          <a:endParaRPr lang="sl" sz="1800" dirty="0" smtClean="0"/>
        </a:p>
        <a:p>
          <a:pPr rtl="0"/>
          <a:r>
            <a:rPr lang="sl" sz="1600" dirty="0" smtClean="0"/>
            <a:t>POJDI NA SPREHOD IN NABERI ŠOPEK TRAVNIŠKIH RASTLIN, S KATERIM BOŠ POLEPŠAL(A) DOMAČI PROSTOR, V KATEREM SE NAJRAJE ZADRŽUJEŠ.</a:t>
          </a:r>
          <a:endParaRPr lang="sl" sz="1600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endParaRPr lang="sl" sz="1800" dirty="0" smtClean="0"/>
        </a:p>
        <a:p>
          <a:pPr rtl="0"/>
          <a:r>
            <a:rPr lang="sl" sz="1800" dirty="0" smtClean="0">
              <a:solidFill>
                <a:schemeClr val="accent3">
                  <a:lumMod val="75000"/>
                </a:schemeClr>
              </a:solidFill>
            </a:rPr>
            <a:t>5 NAPAK ALI VEČ</a:t>
          </a:r>
        </a:p>
        <a:p>
          <a:pPr rtl="0"/>
          <a:r>
            <a:rPr lang="sl" sz="1800" dirty="0" smtClean="0"/>
            <a:t>KVIZ REŠI ŠE ENKRAT</a:t>
          </a:r>
          <a:endParaRPr lang="sl" sz="1800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 custScaleX="117504" custScaleY="172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 custScaleY="181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 custScaleX="107014" custScaleY="241002" custLinFactNeighborX="-1070" custLinFactNeighborY="14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 custLinFactNeighborX="-3210" custLinFactNeighborY="-37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 custLinFactNeighborY="-46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9960" y="3430657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56719" y="3451609"/>
          <a:ext cx="1852984" cy="238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rgbClr val="FF0000"/>
              </a:solidFill>
            </a:rPr>
            <a:t>1 NAPAKA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600" kern="1200" dirty="0" smtClean="0"/>
            <a:t>  NA ZAČETEK MIZE POLOŽI MANJŠI LIST PAPIRJA IN GA S PIHANJEM PREMAKNI NA KONEC MIZE.</a:t>
          </a:r>
          <a:r>
            <a:rPr lang="en-US" sz="2000" kern="1200" dirty="0"/>
            <a:t/>
          </a:r>
          <a:br>
            <a:rPr lang="en-US" sz="2000" kern="1200" dirty="0"/>
          </a:br>
          <a:endParaRPr lang="en-US" sz="2000" kern="1200" dirty="0"/>
        </a:p>
      </dsp:txBody>
      <dsp:txXfrm>
        <a:off x="856719" y="3451609"/>
        <a:ext cx="1852984" cy="2384179"/>
      </dsp:txXfrm>
    </dsp:sp>
    <dsp:sp modelId="{B746139E-4627-4CCC-9299-5653D77ED24D}">
      <dsp:nvSpPr>
        <dsp:cNvPr id="0" name=""/>
        <dsp:cNvSpPr/>
      </dsp:nvSpPr>
      <dsp:spPr>
        <a:xfrm>
          <a:off x="2274150" y="3302061"/>
          <a:ext cx="297538" cy="29753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3238476" y="2386303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3063250" y="2341547"/>
          <a:ext cx="1576954" cy="25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chemeClr val="accent4">
                  <a:lumMod val="75000"/>
                </a:schemeClr>
              </a:solidFill>
            </a:rPr>
            <a:t>2 NAPAKI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600" kern="1200" dirty="0" smtClean="0"/>
            <a:t>PREVERI VLAGO V ZEMLJI SOBNIH RASTLIN IN JIH PO POTREBI ZALIJ. </a:t>
          </a:r>
          <a:endParaRPr lang="sl" sz="1600" kern="1200" dirty="0"/>
        </a:p>
      </dsp:txBody>
      <dsp:txXfrm>
        <a:off x="3063250" y="2341547"/>
        <a:ext cx="1576954" cy="2515593"/>
      </dsp:txXfrm>
    </dsp:sp>
    <dsp:sp modelId="{F6F2BEFC-1674-4E8D-98FF-DE4432BB887C}">
      <dsp:nvSpPr>
        <dsp:cNvPr id="0" name=""/>
        <dsp:cNvSpPr/>
      </dsp:nvSpPr>
      <dsp:spPr>
        <a:xfrm>
          <a:off x="4342666" y="2257707"/>
          <a:ext cx="297538" cy="29753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306991" y="934068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059588" y="675507"/>
          <a:ext cx="1687562" cy="333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/>
          </a:r>
          <a:br>
            <a:rPr lang="en-US" sz="2000" kern="1200" dirty="0"/>
          </a:br>
          <a:r>
            <a:rPr lang="sl-SI" sz="1800" kern="1200" dirty="0" smtClean="0"/>
            <a:t>3 NAPAKE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OPIŠI POLJUBNO IZBRANO RASTLINO, NE DA BI UPORABIL NJENO IME. NEKDO OD DRUŽINSKIH ČLANOV PA MORA UGOTOVITI, KATERO RASTLINO IMAŠ V MISLIH.</a:t>
          </a:r>
        </a:p>
      </dsp:txBody>
      <dsp:txXfrm>
        <a:off x="5059588" y="675507"/>
        <a:ext cx="1687562" cy="3331353"/>
      </dsp:txXfrm>
    </dsp:sp>
    <dsp:sp modelId="{D5E82CFA-3F05-41CB-A66C-3A904CCE06CE}">
      <dsp:nvSpPr>
        <dsp:cNvPr id="0" name=""/>
        <dsp:cNvSpPr/>
      </dsp:nvSpPr>
      <dsp:spPr>
        <a:xfrm>
          <a:off x="6411181" y="805472"/>
          <a:ext cx="297538" cy="29753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375506" y="132324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149660" y="129377"/>
          <a:ext cx="1576954" cy="138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rgbClr val="FFC000"/>
              </a:solidFill>
            </a:rPr>
            <a:t>4 NAPAKE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600" kern="1200" dirty="0" smtClean="0"/>
            <a:t>POJDI NA SPREHOD IN NABERI ŠOPEK TRAVNIŠKIH RASTLIN, S KATERIM BOŠ POLEPŠAL(A) DOMAČI PROSTOR, V KATEREM SE NAJRAJE ZADRŽUJEŠ.</a:t>
          </a:r>
          <a:endParaRPr lang="sl" sz="1600" kern="1200" dirty="0"/>
        </a:p>
      </dsp:txBody>
      <dsp:txXfrm>
        <a:off x="7149660" y="129377"/>
        <a:ext cx="1576954" cy="1382293"/>
      </dsp:txXfrm>
    </dsp:sp>
    <dsp:sp modelId="{F62C0D9F-BF11-4D63-A28B-80FA21343A28}">
      <dsp:nvSpPr>
        <dsp:cNvPr id="0" name=""/>
        <dsp:cNvSpPr/>
      </dsp:nvSpPr>
      <dsp:spPr>
        <a:xfrm>
          <a:off x="8479696" y="3729"/>
          <a:ext cx="297538" cy="29753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444022" y="-345379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268796" y="0"/>
          <a:ext cx="1576954" cy="138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chemeClr val="accent3">
                  <a:lumMod val="75000"/>
                </a:schemeClr>
              </a:solidFill>
            </a:rPr>
            <a:t>5 NAPAK ALI VEČ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/>
            <a:t>KVIZ REŠI ŠE ENKRAT</a:t>
          </a:r>
          <a:endParaRPr lang="sl" sz="1800" kern="1200" dirty="0"/>
        </a:p>
      </dsp:txBody>
      <dsp:txXfrm>
        <a:off x="9268796" y="0"/>
        <a:ext cx="1576954" cy="1382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7F745E7-41AA-437F-88BC-D5378A9D452F}" type="datetime1">
              <a:rPr lang="sl-SI" smtClean="0"/>
              <a:pPr algn="r" rtl="0"/>
              <a:t>11. 05. 2020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FFA8BB3-6156-4313-89DD-AF298ABC6B96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sl-SI" smtClean="0"/>
              <a:pPr algn="r" rtl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698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3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986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42750-53DD-4847-9CB0-77626A625999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9CD96F-174A-4349-9844-15018F9ED39C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77DDA-A6E2-4877-B32D-8B5BB240E1CE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C9AA44-2535-4770-8986-D6650B999625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0F91A-5FC7-4D51-852F-EFB0774DE7DC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F7D50C-C237-4315-B06B-3FBA4544B643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41A8CD-0ABF-478D-8F8A-8ADCD6E88064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0BE6-B2D0-4693-ACF8-63A8729B6BCE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18C9EA-777E-4E4A-A345-80EFADC37168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A5E89E-1C6F-409C-84D1-7C856747F474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Zaobljeni pravoko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79525F-204C-444A-9D59-E3146A4F6575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5113EC2-B932-4F8F-8DF4-C6808E060621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ma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277509" cy="2793906"/>
          </a:xfrm>
        </p:spPr>
        <p:txBody>
          <a:bodyPr rtlCol="0"/>
          <a:lstStyle/>
          <a:p>
            <a:pPr rtl="0"/>
            <a:r>
              <a:rPr lang="sl-SI" b="1" dirty="0" smtClean="0"/>
              <a:t>KVIZ ZAKAJ?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2417197"/>
            <a:ext cx="7091361" cy="1529807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6000" b="1" dirty="0" smtClean="0"/>
              <a:t>NARAVA</a:t>
            </a:r>
            <a:endParaRPr lang="sl-SI" sz="6000" b="1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809" y="304800"/>
            <a:ext cx="11223004" cy="736821"/>
          </a:xfrm>
        </p:spPr>
        <p:txBody>
          <a:bodyPr/>
          <a:lstStyle/>
          <a:p>
            <a:r>
              <a:rPr lang="sl-SI" b="1" dirty="0" smtClean="0"/>
              <a:t>7. ZAKAJ KOPRIVA PEČE?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9513" y="1709530"/>
            <a:ext cx="6929300" cy="4005470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SPADA MED HUDOBNE RASTLINE.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ENA OD NAJBOLJ ZOPRNIH POLETNIH RASTLIN.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TAKO BRANI.</a:t>
            </a:r>
            <a:endParaRPr lang="sl-SI" sz="2800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170953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033" y="304800"/>
            <a:ext cx="10769780" cy="1200416"/>
          </a:xfrm>
        </p:spPr>
        <p:txBody>
          <a:bodyPr/>
          <a:lstStyle/>
          <a:p>
            <a:r>
              <a:rPr lang="sl-SI" b="1" dirty="0" smtClean="0"/>
              <a:t>8. ZAKAJ JE MORSKA VODA SLANA?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95416" y="2099144"/>
            <a:ext cx="7003883" cy="3615856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VODA OBOGATI S SOLJO NA SVOJI POTI Z GORA DO MORJA.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SONCE S SVOJIMI ŽARKI POVZROČI SLANOST MORJA.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MORSKO DNO POKRITO S SOLJO.</a:t>
            </a:r>
            <a:endParaRPr lang="sl-SI" sz="2800" dirty="0"/>
          </a:p>
        </p:txBody>
      </p:sp>
      <p:pic>
        <p:nvPicPr>
          <p:cNvPr id="11" name="Označba mesta vsebine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1206" y="2099144"/>
            <a:ext cx="4572000" cy="29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9370" y="304800"/>
            <a:ext cx="11151443" cy="1200416"/>
          </a:xfrm>
        </p:spPr>
        <p:txBody>
          <a:bodyPr/>
          <a:lstStyle/>
          <a:p>
            <a:pPr algn="ctr"/>
            <a:r>
              <a:rPr lang="sl-SI" b="1" dirty="0" smtClean="0"/>
              <a:t>9. ZAKAJ VULKANI IZBRUHNEJO?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160397" y="1916264"/>
            <a:ext cx="6420416" cy="3798735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V SREDIŠČU ZEMLJE PLIN, KI SI TAKO UTRE POT NA POVRŠJE.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SREDIŠČE ZEMLJE HLADNO IN SE TAKO OGREJE.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SREDIŠČE ZEMLJE VROČE IN SE TAKO OHLADI.</a:t>
            </a:r>
            <a:endParaRPr lang="sl-SI" sz="28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4" y="1821280"/>
            <a:ext cx="4953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7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00431"/>
          </a:xfrm>
        </p:spPr>
        <p:txBody>
          <a:bodyPr/>
          <a:lstStyle/>
          <a:p>
            <a:r>
              <a:rPr lang="sl-SI" b="1" dirty="0" smtClean="0"/>
              <a:t>10. ZAKAJ SO RASTLINE ZELENE BARVE?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318052" y="1600200"/>
            <a:ext cx="6462161" cy="41148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VSEBUJEJO ZELENO TEKOČINO.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SE TAKO V NARAVI LAŽJE SKRIJEJO.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PROIZVAJAJO BARVILO KLOROFIL.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2130606"/>
            <a:ext cx="4572000" cy="30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6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2655" y="1600200"/>
            <a:ext cx="9728160" cy="2486025"/>
          </a:xfrm>
        </p:spPr>
        <p:txBody>
          <a:bodyPr rtlCol="0">
            <a:normAutofit/>
          </a:bodyPr>
          <a:lstStyle/>
          <a:p>
            <a:pPr rtl="0"/>
            <a:r>
              <a:rPr lang="sl-SI" sz="2800" dirty="0" smtClean="0"/>
              <a:t>ODGOVORIL(A) SI NA VSA VPRAŠANJA. ZDAJ PA PREVERI, KAKO SI BIL(A) USPEŠEN (USPEŠNA).</a:t>
            </a:r>
            <a:endParaRPr lang="sl-SI" sz="28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Rešitve: 1c, 2b, 3c, 4a, 5b, 6a, 7c, 8a, 9a,10c.</a:t>
            </a:r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803082" y="477079"/>
            <a:ext cx="106149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VIRI</a:t>
            </a:r>
          </a:p>
          <a:p>
            <a:endParaRPr lang="sl-SI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/>
              <a:t>Ciciban št. 11-12/Julij-avgust 2019, str. 43-58,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>
                <a:hlinkClick r:id="rId3"/>
              </a:rPr>
              <a:t>https://pixabay.com/images</a:t>
            </a:r>
            <a:r>
              <a:rPr lang="sl-SI" sz="2800" dirty="0" smtClean="0"/>
              <a:t> (prevzeto 4. 5. 2020).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641405"/>
          </a:xfrm>
        </p:spPr>
        <p:txBody>
          <a:bodyPr rtlCol="0"/>
          <a:lstStyle/>
          <a:p>
            <a:pPr rtl="0"/>
            <a:r>
              <a:rPr lang="sl-SI" b="1" dirty="0" smtClean="0"/>
              <a:t>KAKO SE IGRAMO?</a:t>
            </a:r>
            <a:endParaRPr lang="sl-SI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152554" y="946205"/>
            <a:ext cx="9372600" cy="5812404"/>
          </a:xfrm>
        </p:spPr>
        <p:txBody>
          <a:bodyPr rtlCol="0">
            <a:normAutofit/>
          </a:bodyPr>
          <a:lstStyle/>
          <a:p>
            <a:pPr rtl="0"/>
            <a:endParaRPr lang="sl-SI" dirty="0" smtClean="0"/>
          </a:p>
          <a:p>
            <a:pPr rtl="0"/>
            <a:r>
              <a:rPr lang="sl-SI" dirty="0" smtClean="0"/>
              <a:t>IGRAMO SE SAMI, V PARU ALI V SKUPINI DRUŽINSKIH ČLANOV.</a:t>
            </a:r>
          </a:p>
          <a:p>
            <a:pPr rtl="0"/>
            <a:r>
              <a:rPr lang="sl-SI" dirty="0" smtClean="0"/>
              <a:t>ČE SE IGRAMO V PARU ALI SKUPINI, DOLOČIMO VODITELJA, KI ZASTAVLJA VPRAŠANJA, ZAPISUJE ODGOVORE IN ODGOVORE TOČKUJE.</a:t>
            </a:r>
          </a:p>
          <a:p>
            <a:pPr rtl="0"/>
            <a:r>
              <a:rPr lang="sl-SI" dirty="0" smtClean="0"/>
              <a:t>DOGOVORIMO SE ZA POHVALO OB VSEH PRAVILNO ODGOVORJENIH VPRAŠANJIH ALI DODATNE IZZIVE PRI NEPRAVILNIH ODGOVORIH (NEKAJ IZZIVOV ŽE PREDLAGANIH).</a:t>
            </a:r>
          </a:p>
          <a:p>
            <a:pPr rtl="0"/>
            <a:r>
              <a:rPr lang="sl-SI" dirty="0" smtClean="0"/>
              <a:t>NA LIST ZAPIŠEMO ČRKO PRED PRAVILNIM ODGOVOROM.</a:t>
            </a:r>
          </a:p>
          <a:p>
            <a:pPr rtl="0"/>
            <a:r>
              <a:rPr lang="sl-SI" dirty="0" smtClean="0"/>
              <a:t>PREVERIMO PRAVILNE ODGOVORE IN JIH TOČKUJEMO.</a:t>
            </a:r>
          </a:p>
          <a:p>
            <a:pPr rtl="0"/>
            <a:r>
              <a:rPr lang="sl-SI" dirty="0" smtClean="0"/>
              <a:t>VSAK PRAVILEN ODGOVOR POMENI 1 TOČKO. NEPRAVILEN ODGOVOR PRINESE 0 TOČK.</a:t>
            </a:r>
          </a:p>
          <a:p>
            <a:pPr rtl="0"/>
            <a:r>
              <a:rPr lang="sl-SI" dirty="0" smtClean="0"/>
              <a:t>VEČ ZNANJA (ALI SREČE) IMA TISTI, KI IMA VEČ TOČK.</a:t>
            </a:r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značba mesta za vsebino 14" descr="Diagram postopka nastavitve prikazuje 5 korakov v naraščajočem vrstnem redu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579601"/>
              </p:ext>
            </p:extLst>
          </p:nvPr>
        </p:nvGraphicFramePr>
        <p:xfrm>
          <a:off x="1065475" y="92766"/>
          <a:ext cx="11667213" cy="583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4073" y="304800"/>
            <a:ext cx="9467984" cy="466477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>Predlagani dodatni izzivi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6835" y="304800"/>
            <a:ext cx="11063978" cy="1200416"/>
          </a:xfrm>
        </p:spPr>
        <p:txBody>
          <a:bodyPr rtlCol="0"/>
          <a:lstStyle/>
          <a:p>
            <a:pPr rtl="0"/>
            <a:r>
              <a:rPr lang="sl-SI" b="1" dirty="0" smtClean="0"/>
              <a:t>1. ZAKAJ SIJE SONCE?</a:t>
            </a:r>
            <a:endParaRPr lang="sl-SI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421420" y="2038350"/>
            <a:ext cx="6374696" cy="3313706"/>
          </a:xfrm>
        </p:spPr>
        <p:txBody>
          <a:bodyPr rtlCol="0">
            <a:normAutofit/>
          </a:bodyPr>
          <a:lstStyle/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JE IZ LEDU, KI SE MOČNO BLEŠČI.</a:t>
            </a:r>
          </a:p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JE IZ ZLATA, KI IMA POSEBNO MOČNO BARVO.</a:t>
            </a:r>
          </a:p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JE IZ OGNJENE MASE, KI MOČNO ŽARI.</a:t>
            </a:r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8813" y="2133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3913" y="304800"/>
            <a:ext cx="10586900" cy="1200416"/>
          </a:xfrm>
        </p:spPr>
        <p:txBody>
          <a:bodyPr/>
          <a:lstStyle/>
          <a:p>
            <a:r>
              <a:rPr lang="sl-SI" b="1" dirty="0" smtClean="0"/>
              <a:t>2. ZAKAJ IMAJO DREVESA KORENINE?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14685" y="2425148"/>
            <a:ext cx="6565527" cy="3289852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JE LEPO, ČE SE DRŽIJO POKONCI.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Z NJIMI DOBIJO HRANO.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MOPAČ MORAJO IMETI NEKAJ NAMESTO NOG.</a:t>
            </a:r>
            <a:endParaRPr lang="sl-SI" sz="2800" dirty="0"/>
          </a:p>
        </p:txBody>
      </p:sp>
      <p:pic>
        <p:nvPicPr>
          <p:cNvPr id="11" name="Označba mesta vsebine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2133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2780" y="288898"/>
            <a:ext cx="11098033" cy="1200416"/>
          </a:xfrm>
        </p:spPr>
        <p:txBody>
          <a:bodyPr/>
          <a:lstStyle/>
          <a:p>
            <a:r>
              <a:rPr lang="sl-SI" b="1" dirty="0" smtClean="0"/>
              <a:t>3. ZAKAJ SO NASTALE GORE?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255812" y="1585125"/>
            <a:ext cx="6189829" cy="3329609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SO NEKOČ DAVNO VELIKANI PREORALI ZEMLJO.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SI JE HUDOBEC IZ SKAL IN PESKA NAREDIL PESKOVNIK.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JE ZEMLJA POKRITA S SKORJO IZ VELIKANSKIH PLOŠČ, KI SO SE PRED DAVNIMI ČASI MOČNO NAGUBALE.</a:t>
            </a:r>
          </a:p>
        </p:txBody>
      </p:sp>
      <p:pic>
        <p:nvPicPr>
          <p:cNvPr id="11" name="Označba mesta vsebine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5904" y="1860746"/>
            <a:ext cx="4572000" cy="30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494" y="304800"/>
            <a:ext cx="11008319" cy="1200416"/>
          </a:xfrm>
        </p:spPr>
        <p:txBody>
          <a:bodyPr/>
          <a:lstStyle/>
          <a:p>
            <a:r>
              <a:rPr lang="sl-SI" b="1" dirty="0" smtClean="0"/>
              <a:t>4. ZAKAJ ROŽE DIŠIJO?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86247" y="2115046"/>
            <a:ext cx="6493966" cy="3599953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V CVETOVIH TVORI DIŠEČA SNOV, KI PRIVLAČI ŽUŽELKE.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JIH VRTNAR ZALIVA S PARFUMOM.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V STEBLU TVORI DIŠEČA SNOV, KI PRIVABI ŽUŽELKE.</a:t>
            </a:r>
            <a:endParaRPr lang="sl-SI" sz="2800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2136582"/>
            <a:ext cx="4572000" cy="30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374" y="304800"/>
            <a:ext cx="10825439" cy="1200416"/>
          </a:xfrm>
        </p:spPr>
        <p:txBody>
          <a:bodyPr/>
          <a:lstStyle/>
          <a:p>
            <a:r>
              <a:rPr lang="sl-SI" b="1" dirty="0" smtClean="0"/>
              <a:t>5. ZAKAJ NASTANEJO NEVIHTE?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303520" y="1815714"/>
            <a:ext cx="6277293" cy="3899286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RAZLIČNI VETROVI MED SABO SPREJO.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V OZRAČJU MRZEL ZRAČNI TOK TRČI OB TOPEL ZRAČNI TOK.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RAZLIČNI VETROVI ZDRUŽIJO IN OKREPIJO.</a:t>
            </a:r>
            <a:endParaRPr lang="sl-SI" sz="2800" dirty="0"/>
          </a:p>
        </p:txBody>
      </p:sp>
      <p:pic>
        <p:nvPicPr>
          <p:cNvPr id="14" name="Označba mesta vsebine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2049" y="1989116"/>
            <a:ext cx="4572000" cy="25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9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6. ZAKAJ NASTANEJO VALOVI?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152446" y="1743986"/>
            <a:ext cx="6515832" cy="3194437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JIH USTVARJA VETER.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NAZNANJAJO DEŽ.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V MORJU ALI JEZERU PREVEČ VODE.</a:t>
            </a:r>
            <a:endParaRPr lang="sl-SI" sz="2800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4829" y="1971300"/>
            <a:ext cx="4572000" cy="22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91047"/>
      </p:ext>
    </p:extLst>
  </p:cSld>
  <p:clrMapOvr>
    <a:masterClrMapping/>
  </p:clrMapOvr>
</p:sld>
</file>

<file path=ppt/theme/theme1.xml><?xml version="1.0" encoding="utf-8"?>
<a:theme xmlns:a="http://schemas.openxmlformats.org/drawingml/2006/main" name="Otroci, ki se igrajo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4_TF03461883" id="{6B830917-A5E0-4A5A-A96A-91E85BA7B64B}" vid="{A5567F6B-EA14-4C0A-B1A6-C777298492DD}"/>
    </a:ext>
  </a:extLst>
</a:theme>
</file>

<file path=ppt/theme/theme2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10A8730665F84F9990E6337B377EA6" ma:contentTypeVersion="13" ma:contentTypeDescription="Ustvari nov dokument." ma:contentTypeScope="" ma:versionID="c16035011bf1d2a55a9eedfa98e7912d">
  <xsd:schema xmlns:xsd="http://www.w3.org/2001/XMLSchema" xmlns:xs="http://www.w3.org/2001/XMLSchema" xmlns:p="http://schemas.microsoft.com/office/2006/metadata/properties" xmlns:ns3="5edf1d05-d392-4575-bd49-f2aca516cfa8" xmlns:ns4="593481eb-4afb-4b05-bcf6-a959ab9098bc" targetNamespace="http://schemas.microsoft.com/office/2006/metadata/properties" ma:root="true" ma:fieldsID="f34860bf0af99e182c42b6f7873e7004" ns3:_="" ns4:_="">
    <xsd:import namespace="5edf1d05-d392-4575-bd49-f2aca516cfa8"/>
    <xsd:import namespace="593481eb-4afb-4b05-bcf6-a959ab9098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f1d05-d392-4575-bd49-f2aca516c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481eb-4afb-4b05-bcf6-a959ab9098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E15C62-EAFE-4FB8-997D-0C5C4FDE7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f1d05-d392-4575-bd49-f2aca516cfa8"/>
    <ds:schemaRef ds:uri="593481eb-4afb-4b05-bcf6-a959ab909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9DEC11-5C2B-4691-9B49-72C4D9835E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663A98-54F1-49F3-A259-ED715966EE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edf1d05-d392-4575-bd49-f2aca516cfa8"/>
    <ds:schemaRef ds:uri="593481eb-4afb-4b05-bcf6-a959ab9098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šolske predstavitve z motivom otrok, ki se igrajo (ilustracija, širokozaslonsko)</Template>
  <TotalTime>667</TotalTime>
  <Words>610</Words>
  <Application>Microsoft Office PowerPoint</Application>
  <PresentationFormat>Širokozaslonsko</PresentationFormat>
  <Paragraphs>79</Paragraphs>
  <Slides>15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Euphemia</vt:lpstr>
      <vt:lpstr>Wingdings</vt:lpstr>
      <vt:lpstr>Otroci, ki se igrajo 16 x 9</vt:lpstr>
      <vt:lpstr>KVIZ ZAKAJ? </vt:lpstr>
      <vt:lpstr>KAKO SE IGRAMO?</vt:lpstr>
      <vt:lpstr>Predlagani dodatni izzivi</vt:lpstr>
      <vt:lpstr>1. ZAKAJ SIJE SONCE?</vt:lpstr>
      <vt:lpstr>2. ZAKAJ IMAJO DREVESA KORENINE?</vt:lpstr>
      <vt:lpstr>3. ZAKAJ SO NASTALE GORE?</vt:lpstr>
      <vt:lpstr>4. ZAKAJ ROŽE DIŠIJO?</vt:lpstr>
      <vt:lpstr>5. ZAKAJ NASTANEJO NEVIHTE?</vt:lpstr>
      <vt:lpstr>6. ZAKAJ NASTANEJO VALOVI?</vt:lpstr>
      <vt:lpstr>7. ZAKAJ KOPRIVA PEČE?</vt:lpstr>
      <vt:lpstr>8. ZAKAJ JE MORSKA VODA SLANA?</vt:lpstr>
      <vt:lpstr>9. ZAKAJ VULKANI IZBRUHNEJO?</vt:lpstr>
      <vt:lpstr>10. ZAKAJ SO RASTLINE ZELENE BARVE?</vt:lpstr>
      <vt:lpstr>ODGOVORIL(A) SI NA VSA VPRAŠANJA. ZDAJ PA PREVERI, KAKO SI BIL(A) USPEŠEN (USPEŠNA).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ZAKAJ? Živali</dc:title>
  <dc:creator>Uporabnik</dc:creator>
  <cp:lastModifiedBy>Maja Vačun</cp:lastModifiedBy>
  <cp:revision>25</cp:revision>
  <dcterms:created xsi:type="dcterms:W3CDTF">2020-05-04T06:20:32Z</dcterms:created>
  <dcterms:modified xsi:type="dcterms:W3CDTF">2020-05-11T05:27:04Z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0x010100A810A8730665F84F9990E6337B377EA6</vt:lpwstr>
  </property>
</Properties>
</file>