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5" r:id="rId7"/>
    <p:sldId id="26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/>
              <a:t>IZZIVI ZA MALE GLAVE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sz="2400" b="1" dirty="0" smtClean="0"/>
              <a:t>Miselne igre Z ZOBOTREBCI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926521"/>
            <a:ext cx="4864677" cy="48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789612" y="609600"/>
            <a:ext cx="3886200" cy="518160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000" dirty="0"/>
              <a:t>S PREMIKOM ENEGA ZOBOTREBCA POPRAVI RAČUN, PRIKAZAN NA DESNI STRANI.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302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789612" y="609600"/>
            <a:ext cx="3886200" cy="518160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000" dirty="0"/>
              <a:t>S PREMIKOM ENEGA ZOBOTREBCA POPRAVI RAČUN, PRIKAZAN NA DESNI STRANI.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09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/>
          <p:cNvSpPr txBox="1"/>
          <p:nvPr/>
        </p:nvSpPr>
        <p:spPr>
          <a:xfrm>
            <a:off x="602673" y="363682"/>
            <a:ext cx="1137804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/>
              <a:t>ČESTITKE ZA OPRAVLJENE NALOGE.</a:t>
            </a:r>
            <a:endParaRPr lang="sl-SI" dirty="0" smtClean="0"/>
          </a:p>
          <a:p>
            <a:pPr algn="ctr"/>
            <a:endParaRPr lang="sl-SI" dirty="0"/>
          </a:p>
          <a:p>
            <a:pPr algn="ctr"/>
            <a:r>
              <a:rPr lang="sl-SI" sz="3600" dirty="0" smtClean="0"/>
              <a:t>UPAMO, DA SI POŠTENO RAZMIGAL/A MOŽGANE.</a:t>
            </a:r>
          </a:p>
          <a:p>
            <a:pPr algn="ctr"/>
            <a:endParaRPr lang="sl-SI" sz="3600" dirty="0"/>
          </a:p>
          <a:p>
            <a:pPr algn="ctr"/>
            <a:r>
              <a:rPr lang="sl-SI" sz="3600" dirty="0" smtClean="0"/>
              <a:t>ČE PA TI MORDA KAJ NI USPELO, NI NIČ NAROBE.</a:t>
            </a:r>
          </a:p>
          <a:p>
            <a:pPr algn="ctr"/>
            <a:r>
              <a:rPr lang="sl-SI" sz="3600" dirty="0" smtClean="0"/>
              <a:t>ČEZ ČAS SE LAHKO NALOG PONOVNO LOTIŠ. </a:t>
            </a:r>
          </a:p>
          <a:p>
            <a:pPr algn="ctr"/>
            <a:endParaRPr lang="sl-SI" sz="3600" dirty="0" smtClean="0"/>
          </a:p>
          <a:p>
            <a:r>
              <a:rPr lang="sl-SI" sz="3600" dirty="0" smtClean="0"/>
              <a:t>KO SE VRNEMO V ŠOLO, PA JIH </a:t>
            </a:r>
          </a:p>
          <a:p>
            <a:r>
              <a:rPr lang="sl-SI" sz="3600" dirty="0" smtClean="0"/>
              <a:t>LAHKO SKUPAJ REŠIMO TUDI V ŠOLI.</a:t>
            </a:r>
          </a:p>
          <a:p>
            <a:endParaRPr lang="sl-SI" sz="3600" dirty="0" smtClean="0"/>
          </a:p>
          <a:p>
            <a:endParaRPr lang="sl-SI" sz="3600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356" y="3503470"/>
            <a:ext cx="26003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besedila 5"/>
          <p:cNvSpPr>
            <a:spLocks noGrp="1"/>
          </p:cNvSpPr>
          <p:nvPr>
            <p:ph type="body" sz="half" idx="2"/>
          </p:nvPr>
        </p:nvSpPr>
        <p:spPr>
          <a:xfrm>
            <a:off x="685800" y="1288473"/>
            <a:ext cx="3680885" cy="398626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ŠE PREJ PA PONOVIMO ZNANJE O GEOMETRIJSKIH LIKIH.</a:t>
            </a:r>
          </a:p>
          <a:p>
            <a:r>
              <a:rPr lang="sl-SI" sz="3200" dirty="0" smtClean="0"/>
              <a:t>ALI PREPOZNAŠ KATEREGA NA DESNI STRANI?</a:t>
            </a:r>
            <a:endParaRPr lang="sl-SI" sz="3200" dirty="0"/>
          </a:p>
        </p:txBody>
      </p:sp>
      <p:sp>
        <p:nvSpPr>
          <p:cNvPr id="7" name="Elipsa 6"/>
          <p:cNvSpPr/>
          <p:nvPr/>
        </p:nvSpPr>
        <p:spPr>
          <a:xfrm>
            <a:off x="5009321" y="850789"/>
            <a:ext cx="1653872" cy="1645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8523798" y="3530379"/>
            <a:ext cx="2052000" cy="2052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7585364" y="1039091"/>
            <a:ext cx="2990434" cy="145761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nakokraki trikotnik 9"/>
          <p:cNvSpPr/>
          <p:nvPr/>
        </p:nvSpPr>
        <p:spPr>
          <a:xfrm>
            <a:off x="5009321" y="3304309"/>
            <a:ext cx="2576043" cy="227807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5153891" y="2701636"/>
            <a:ext cx="150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mtClean="0"/>
              <a:t>KROG</a:t>
            </a:r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7969827" y="2774373"/>
            <a:ext cx="23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PRAVOKOTNIK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5330536" y="6005945"/>
            <a:ext cx="193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TRIKOTNIK</a:t>
            </a:r>
            <a:endParaRPr lang="sl-SI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8749145" y="6005945"/>
            <a:ext cx="168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KVADRAT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0234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0555" y="599209"/>
            <a:ext cx="4351517" cy="751609"/>
          </a:xfrm>
        </p:spPr>
        <p:txBody>
          <a:bodyPr/>
          <a:lstStyle/>
          <a:p>
            <a:r>
              <a:rPr lang="sl-SI" b="1" dirty="0" err="1" smtClean="0"/>
              <a:t>Sudoku</a:t>
            </a:r>
            <a:r>
              <a:rPr lang="sl-SI" b="1" dirty="0" smtClean="0"/>
              <a:t> z geometrijskimi liki</a:t>
            </a:r>
            <a:endParaRPr lang="sl-SI" b="1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14686" y="1855582"/>
            <a:ext cx="4152000" cy="4595787"/>
          </a:xfrm>
        </p:spPr>
        <p:txBody>
          <a:bodyPr>
            <a:normAutofit/>
          </a:bodyPr>
          <a:lstStyle/>
          <a:p>
            <a:r>
              <a:rPr lang="sl-SI" sz="2000" dirty="0" smtClean="0"/>
              <a:t>1.DOBRO SI OGLEJ TABELO NA DESNI STRANI. </a:t>
            </a:r>
          </a:p>
          <a:p>
            <a:r>
              <a:rPr lang="sl-SI" sz="2000" dirty="0" smtClean="0"/>
              <a:t>2. NATANČNO JO PRERIŠI NA LIST ALI V ZVEZEK. </a:t>
            </a:r>
          </a:p>
          <a:p>
            <a:r>
              <a:rPr lang="sl-SI" sz="2000" dirty="0" smtClean="0"/>
              <a:t>3. TABELO IZPOLNI TAKO, DA BODO V VSAKI VRSTICI IN V VSAKEM STOLPCU ŠTIRJE RAZLIČNI LIKI V ŠTIRIH RAZLIČNIH BARVAH.</a:t>
            </a:r>
          </a:p>
          <a:p>
            <a:r>
              <a:rPr lang="sl-SI" sz="2000" dirty="0" smtClean="0"/>
              <a:t>LIKI: PRAVOKOTNIK, KVADRAT, TRIKOTNIK IN KROG.</a:t>
            </a:r>
          </a:p>
          <a:p>
            <a:r>
              <a:rPr lang="sl-SI" sz="2000" dirty="0" smtClean="0"/>
              <a:t>BARVE: MODRA, ZELENA, RUMENA IN RDEČA.</a:t>
            </a:r>
          </a:p>
        </p:txBody>
      </p:sp>
      <p:graphicFrame>
        <p:nvGraphicFramePr>
          <p:cNvPr id="19" name="Označba mesta vsebine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560491"/>
              </p:ext>
            </p:extLst>
          </p:nvPr>
        </p:nvGraphicFramePr>
        <p:xfrm>
          <a:off x="5053445" y="599209"/>
          <a:ext cx="616902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256">
                  <a:extLst>
                    <a:ext uri="{9D8B030D-6E8A-4147-A177-3AD203B41FA5}">
                      <a16:colId xmlns:a16="http://schemas.microsoft.com/office/drawing/2014/main" val="1492917438"/>
                    </a:ext>
                  </a:extLst>
                </a:gridCol>
                <a:gridCol w="1542256">
                  <a:extLst>
                    <a:ext uri="{9D8B030D-6E8A-4147-A177-3AD203B41FA5}">
                      <a16:colId xmlns:a16="http://schemas.microsoft.com/office/drawing/2014/main" val="265017088"/>
                    </a:ext>
                  </a:extLst>
                </a:gridCol>
                <a:gridCol w="1542256">
                  <a:extLst>
                    <a:ext uri="{9D8B030D-6E8A-4147-A177-3AD203B41FA5}">
                      <a16:colId xmlns:a16="http://schemas.microsoft.com/office/drawing/2014/main" val="1145975227"/>
                    </a:ext>
                  </a:extLst>
                </a:gridCol>
                <a:gridCol w="1542256">
                  <a:extLst>
                    <a:ext uri="{9D8B030D-6E8A-4147-A177-3AD203B41FA5}">
                      <a16:colId xmlns:a16="http://schemas.microsoft.com/office/drawing/2014/main" val="1347808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34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5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48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751754"/>
                  </a:ext>
                </a:extLst>
              </a:tr>
            </a:tbl>
          </a:graphicData>
        </a:graphic>
      </p:graphicFrame>
      <p:pic>
        <p:nvPicPr>
          <p:cNvPr id="20" name="Slika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816" y="975013"/>
            <a:ext cx="1355749" cy="701482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880" y="825269"/>
            <a:ext cx="1048603" cy="1030313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888" y="3690113"/>
            <a:ext cx="1188823" cy="1036410"/>
          </a:xfrm>
          <a:prstGeom prst="rect">
            <a:avLst/>
          </a:prstGeom>
        </p:spPr>
      </p:pic>
      <p:sp>
        <p:nvSpPr>
          <p:cNvPr id="25" name="Pravokotnik 24"/>
          <p:cNvSpPr/>
          <p:nvPr/>
        </p:nvSpPr>
        <p:spPr>
          <a:xfrm>
            <a:off x="5213135" y="5274732"/>
            <a:ext cx="1044000" cy="104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7" name="Slika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888" y="5446181"/>
            <a:ext cx="1201016" cy="701101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287" y="3924408"/>
            <a:ext cx="124978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Da razmigamo možgane, ne potrebujemo veliko. Dovolj je pest zobotrebcev.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200" dirty="0" smtClean="0"/>
              <a:t>K SODELOVANJU PA LAHKO POVABIŠ TUDI SVOJE DRUŽINSKE ČLANE. </a:t>
            </a:r>
          </a:p>
          <a:p>
            <a:pPr marL="0" indent="0" algn="ctr">
              <a:buNone/>
            </a:pPr>
            <a:endParaRPr lang="sl-SI" sz="3200" dirty="0" smtClean="0"/>
          </a:p>
          <a:p>
            <a:pPr marL="0" indent="0" algn="ctr">
              <a:buNone/>
            </a:pPr>
            <a:r>
              <a:rPr lang="sl-SI" sz="3200" dirty="0" smtClean="0"/>
              <a:t>VEČ GLAV VEČ VE. </a:t>
            </a:r>
            <a:r>
              <a:rPr lang="sl-SI" sz="3200" dirty="0" smtClean="0">
                <a:sym typeface="Wingdings" panose="05000000000000000000" pitchFamily="2" charset="2"/>
              </a:rPr>
              <a:t>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7468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464" y="609601"/>
            <a:ext cx="4419979" cy="1371600"/>
          </a:xfrm>
        </p:spPr>
        <p:txBody>
          <a:bodyPr/>
          <a:lstStyle/>
          <a:p>
            <a:pPr algn="ctr"/>
            <a:r>
              <a:rPr lang="sl-SI" b="1" dirty="0" smtClean="0"/>
              <a:t>PRI TEJ NALOGI SE BOŠ IGRAL/A S KVADRATI IZ ZOBOTREBCEV. 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887016"/>
            <a:ext cx="6169025" cy="4626768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85800" y="1981200"/>
            <a:ext cx="3680885" cy="4626333"/>
          </a:xfrm>
        </p:spPr>
        <p:txBody>
          <a:bodyPr>
            <a:normAutofit/>
          </a:bodyPr>
          <a:lstStyle/>
          <a:p>
            <a:r>
              <a:rPr lang="sl-SI" dirty="0" smtClean="0"/>
              <a:t>NATANČNO SI OGLEJ FOTOGRAFIJO NA DESNI STRANI. IZ ZOBOTREBCEV OBLIKUJ PRIKAZANO POSTAVITEV. POSKUSI REŠITI NASLEDNJE NALOGE: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4 ZOBOTREBCE, DA DOBIŠ 5 KVADRATKOV.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6 ZOBOTREBCEV DA DOBIŠ 5 KVADRATKOV.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6 ZOBOTREBCEV, DA DOBIŠ 3 KVADRATKE.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8 ZOBOTREBCEV, DA DOBIŠ 4 KVADRATKE.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8 ZOBOTREBCEV, DA DOBIŠ 3 KVADRATKE.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069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4582" y="609601"/>
            <a:ext cx="3680885" cy="988611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PRI TEJ NALOGI SE BOŠ IGRAL/A S TRIKOTNIKI IZ ZOBOTREBCEV.</a:t>
            </a:r>
            <a:endParaRPr lang="sl-SI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612" y="609600"/>
            <a:ext cx="3886200" cy="518160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85800" y="2091193"/>
            <a:ext cx="3680885" cy="3816626"/>
          </a:xfrm>
        </p:spPr>
        <p:txBody>
          <a:bodyPr/>
          <a:lstStyle/>
          <a:p>
            <a:r>
              <a:rPr lang="sl-SI" dirty="0"/>
              <a:t>NATANČNO SI OGLEJ FOTOGRAFIJO NA DESNI STRANI. IZ ZOBOTREBCEV OBLIKUJ PRIKAZANO POSTAVITEV. POSKUSI REŠITI NASLEDNJE NALOGE</a:t>
            </a:r>
            <a:r>
              <a:rPr lang="sl-SI" dirty="0" smtClean="0"/>
              <a:t>: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5 ZOBOTREBCEV, DA DOBIŠ 5 ENAKIH TRIKOTNIKOV.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4 ZOBOTREBCE, DA DOBIŠ 7 TRIKOTNIKOV, KI SO LAHKO RAZLIČNO VELIKI.</a:t>
            </a:r>
          </a:p>
          <a:p>
            <a:pPr marL="342900" indent="-342900">
              <a:buAutoNum type="arabicPeriod"/>
            </a:pPr>
            <a:r>
              <a:rPr lang="sl-SI" dirty="0" smtClean="0"/>
              <a:t>ODSTRANI 5 ZOBOTREBCEV, DA DOBIŠ 4 TRIKOTNIKE, KI SO LAHKO RAZLIČNO VELIKI.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546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6287" y="648400"/>
            <a:ext cx="3680885" cy="93391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200" b="1" dirty="0" smtClean="0"/>
              <a:t>ŠE EN IZZIV IZ ZOBOTREBCEV</a:t>
            </a:r>
            <a:endParaRPr lang="sl-SI" sz="32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612" y="609600"/>
            <a:ext cx="3886200" cy="5181600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85800" y="1995777"/>
            <a:ext cx="3680885" cy="3278956"/>
          </a:xfrm>
        </p:spPr>
        <p:txBody>
          <a:bodyPr/>
          <a:lstStyle/>
          <a:p>
            <a:r>
              <a:rPr lang="sl-SI" dirty="0" smtClean="0"/>
              <a:t>OGLEJ SI FOTOGRAFIJO NA DESNI STRANI IN IZ ZOBOTREBCEV OBLIKUJ PRIKAZANO. PRI NALOGI POTREBUJEŠ ŠE KOVANEC, GUMB ALI KAJ MANJŠEGA. REŠI NASLEDNJO NALOGO:</a:t>
            </a:r>
          </a:p>
          <a:p>
            <a:endParaRPr lang="sl-SI" dirty="0" smtClean="0"/>
          </a:p>
          <a:p>
            <a:r>
              <a:rPr lang="sl-SI" dirty="0" smtClean="0"/>
              <a:t>S PREMIKOM DVEH VŽIGALIC „POSTAVI“ KOZAREC POKONCI IN ODSTRANI KOVANEC.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133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5313" y="609601"/>
            <a:ext cx="3680885" cy="630802"/>
          </a:xfrm>
        </p:spPr>
        <p:txBody>
          <a:bodyPr>
            <a:normAutofit/>
          </a:bodyPr>
          <a:lstStyle/>
          <a:p>
            <a:pPr algn="ctr"/>
            <a:r>
              <a:rPr lang="sl-SI" sz="3200" dirty="0" smtClean="0"/>
              <a:t>ŠE MALO RAČUNOV </a:t>
            </a:r>
            <a:endParaRPr lang="sl-SI" sz="32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887016"/>
            <a:ext cx="6169025" cy="4626768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85800" y="2663687"/>
            <a:ext cx="3680885" cy="2611046"/>
          </a:xfrm>
        </p:spPr>
        <p:txBody>
          <a:bodyPr>
            <a:normAutofit/>
          </a:bodyPr>
          <a:lstStyle/>
          <a:p>
            <a:r>
              <a:rPr lang="sl-SI" sz="2000" dirty="0" smtClean="0"/>
              <a:t>S PREMIKOM ENEGA ZOBOTREBCA POPRAVI NAPAČEN RAČUN, PRIKAZAN NA DESNI STRANI.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338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887016"/>
            <a:ext cx="6169025" cy="4626768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S PREMIKOM ENEGA ZOBOTREBCA POPRAVI RAČUN, PRIKAZAN NA DESNI STRANI.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42332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10A8730665F84F9990E6337B377EA6" ma:contentTypeVersion="13" ma:contentTypeDescription="Ustvari nov dokument." ma:contentTypeScope="" ma:versionID="c16035011bf1d2a55a9eedfa98e7912d">
  <xsd:schema xmlns:xsd="http://www.w3.org/2001/XMLSchema" xmlns:xs="http://www.w3.org/2001/XMLSchema" xmlns:p="http://schemas.microsoft.com/office/2006/metadata/properties" xmlns:ns3="5edf1d05-d392-4575-bd49-f2aca516cfa8" xmlns:ns4="593481eb-4afb-4b05-bcf6-a959ab9098bc" targetNamespace="http://schemas.microsoft.com/office/2006/metadata/properties" ma:root="true" ma:fieldsID="f34860bf0af99e182c42b6f7873e7004" ns3:_="" ns4:_="">
    <xsd:import namespace="5edf1d05-d392-4575-bd49-f2aca516cfa8"/>
    <xsd:import namespace="593481eb-4afb-4b05-bcf6-a959ab9098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f1d05-d392-4575-bd49-f2aca516c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481eb-4afb-4b05-bcf6-a959ab9098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3F3095-3266-426D-A385-4C962049A6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df1d05-d392-4575-bd49-f2aca516cfa8"/>
    <ds:schemaRef ds:uri="593481eb-4afb-4b05-bcf6-a959ab909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CB33EE-DD74-4D29-BF5F-32A7C81921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1FD82-CF83-4069-8809-63963C7B9C0F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593481eb-4afb-4b05-bcf6-a959ab9098bc"/>
    <ds:schemaRef ds:uri="http://schemas.microsoft.com/office/2006/metadata/properties"/>
    <ds:schemaRef ds:uri="http://purl.org/dc/elements/1.1/"/>
    <ds:schemaRef ds:uri="5edf1d05-d392-4575-bd49-f2aca516cfa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TM03457452[[fn=Nebeški]]</Template>
  <TotalTime>128</TotalTime>
  <Words>413</Words>
  <Application>Microsoft Office PowerPoint</Application>
  <PresentationFormat>Širokozaslonsko</PresentationFormat>
  <Paragraphs>62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Nebeški</vt:lpstr>
      <vt:lpstr>IZZIVI ZA MALE GLAVE</vt:lpstr>
      <vt:lpstr>PowerPointova predstavitev</vt:lpstr>
      <vt:lpstr>Sudoku z geometrijskimi liki</vt:lpstr>
      <vt:lpstr>Da razmigamo možgane, ne potrebujemo veliko. Dovolj je pest zobotrebcev.</vt:lpstr>
      <vt:lpstr>PRI TEJ NALOGI SE BOŠ IGRAL/A S KVADRATI IZ ZOBOTREBCEV.  </vt:lpstr>
      <vt:lpstr>PRI TEJ NALOGI SE BOŠ IGRAL/A S TRIKOTNIKI IZ ZOBOTREBCEV.</vt:lpstr>
      <vt:lpstr>ŠE EN IZZIV IZ ZOBOTREBCEV</vt:lpstr>
      <vt:lpstr>ŠE MALO RAČUNOV 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Razmigajmo možgane</dc:title>
  <dc:creator>Uporabnik</dc:creator>
  <cp:lastModifiedBy>Maja Vačun</cp:lastModifiedBy>
  <cp:revision>12</cp:revision>
  <dcterms:created xsi:type="dcterms:W3CDTF">2020-05-06T06:45:24Z</dcterms:created>
  <dcterms:modified xsi:type="dcterms:W3CDTF">2020-05-11T05:27:59Z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0x010100A810A8730665F84F9990E6337B377EA6</vt:lpwstr>
  </property>
</Properties>
</file>