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924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66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166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4834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185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873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9295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0254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498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73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309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638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52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32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555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716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553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9041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l-SI" dirty="0" smtClean="0"/>
              <a:t>IZDELKI ZA VELIKO NOČ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smtClean="0"/>
              <a:t>slike </a:t>
            </a:r>
            <a:r>
              <a:rPr lang="sl-SI" dirty="0" smtClean="0"/>
              <a:t>- </a:t>
            </a:r>
            <a:r>
              <a:rPr lang="sl-SI" cap="none" dirty="0" smtClean="0"/>
              <a:t>spletna stran www.pinterest.com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2529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PIŠČANČKI</a:t>
            </a:r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536" y="147918"/>
            <a:ext cx="3632832" cy="652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1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6000" dirty="0" smtClean="0"/>
              <a:t>ZAJEC</a:t>
            </a:r>
            <a:endParaRPr lang="sl-SI" sz="60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904" y="2205506"/>
            <a:ext cx="5697989" cy="426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3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10" y="1667624"/>
            <a:ext cx="5243014" cy="392616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622" y="1667624"/>
            <a:ext cx="5243014" cy="39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6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198" y="200290"/>
            <a:ext cx="3867602" cy="289620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635" y="219011"/>
            <a:ext cx="3842600" cy="287748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198" y="3443239"/>
            <a:ext cx="3867602" cy="289620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3634" y="3361763"/>
            <a:ext cx="3976403" cy="297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3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952" y="211543"/>
            <a:ext cx="4551263" cy="3190563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187" y="211543"/>
            <a:ext cx="4158955" cy="311438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952" y="3402106"/>
            <a:ext cx="4182319" cy="313187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3187" y="3402106"/>
            <a:ext cx="4182319" cy="313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31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176" y="376706"/>
            <a:ext cx="4040130" cy="30254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435" y="376706"/>
            <a:ext cx="4040493" cy="302567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164" y="3538161"/>
            <a:ext cx="3984142" cy="298347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3435" y="3548230"/>
            <a:ext cx="3970695" cy="297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6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/>
              <a:t>JAJČKA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8414" y="2097089"/>
            <a:ext cx="4725621" cy="420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6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097" y="564599"/>
            <a:ext cx="4072916" cy="2909226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363" y="564599"/>
            <a:ext cx="4115695" cy="293978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097" y="3657600"/>
            <a:ext cx="4123117" cy="294508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2363" y="3657600"/>
            <a:ext cx="4115695" cy="293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390" y="1371421"/>
            <a:ext cx="5761219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7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zje">
  <a:themeElements>
    <a:clrScheme name="Vezje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Vezje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ezj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810A8730665F84F9990E6337B377EA6" ma:contentTypeVersion="13" ma:contentTypeDescription="Ustvari nov dokument." ma:contentTypeScope="" ma:versionID="c16035011bf1d2a55a9eedfa98e7912d">
  <xsd:schema xmlns:xsd="http://www.w3.org/2001/XMLSchema" xmlns:xs="http://www.w3.org/2001/XMLSchema" xmlns:p="http://schemas.microsoft.com/office/2006/metadata/properties" xmlns:ns3="5edf1d05-d392-4575-bd49-f2aca516cfa8" xmlns:ns4="593481eb-4afb-4b05-bcf6-a959ab9098bc" targetNamespace="http://schemas.microsoft.com/office/2006/metadata/properties" ma:root="true" ma:fieldsID="f34860bf0af99e182c42b6f7873e7004" ns3:_="" ns4:_="">
    <xsd:import namespace="5edf1d05-d392-4575-bd49-f2aca516cfa8"/>
    <xsd:import namespace="593481eb-4afb-4b05-bcf6-a959ab9098b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df1d05-d392-4575-bd49-f2aca516cf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3481eb-4afb-4b05-bcf6-a959ab9098b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Razprševanje namiga za skupno rabo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82CEC92-EE14-43E4-9CE1-856743F471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df1d05-d392-4575-bd49-f2aca516cfa8"/>
    <ds:schemaRef ds:uri="593481eb-4afb-4b05-bcf6-a959ab9098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37DFA1C-18BA-4D67-B176-66D84240A77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9FC6F80-0425-4C27-A34A-0CD9428181E1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5edf1d05-d392-4575-bd49-f2aca516cfa8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593481eb-4afb-4b05-bcf6-a959ab9098bc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TM04033919[[fn=Vezje]]</Template>
  <TotalTime>33</TotalTime>
  <Words>12</Words>
  <Application>Microsoft Office PowerPoint</Application>
  <PresentationFormat>Širokozaslonsko</PresentationFormat>
  <Paragraphs>5</Paragraphs>
  <Slides>10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Tw Cen MT</vt:lpstr>
      <vt:lpstr>Vezje</vt:lpstr>
      <vt:lpstr>IZDELKI ZA VELIKO NOČ</vt:lpstr>
      <vt:lpstr>ZAJEC</vt:lpstr>
      <vt:lpstr>PowerPointova predstavitev</vt:lpstr>
      <vt:lpstr>PowerPointova predstavitev</vt:lpstr>
      <vt:lpstr>PowerPointova predstavitev</vt:lpstr>
      <vt:lpstr>PowerPointova predstavitev</vt:lpstr>
      <vt:lpstr>JAJČKA</vt:lpstr>
      <vt:lpstr>PowerPointova predstavitev</vt:lpstr>
      <vt:lpstr>PowerPointova predstavitev</vt:lpstr>
      <vt:lpstr>PIŠČANČKI</vt:lpstr>
    </vt:vector>
  </TitlesOfParts>
  <Company>MIZS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NARAVOSLOVNI DAN 1. – 5. razred</dc:title>
  <dc:creator>ucitelj</dc:creator>
  <cp:lastModifiedBy>Maja Vačun</cp:lastModifiedBy>
  <cp:revision>10</cp:revision>
  <dcterms:created xsi:type="dcterms:W3CDTF">2020-04-03T09:30:53Z</dcterms:created>
  <dcterms:modified xsi:type="dcterms:W3CDTF">2020-04-05T08:08:48Z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0x010100A810A8730665F84F9990E6337B377EA6</vt:lpwstr>
  </property>
</Properties>
</file>